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58"/>
  </p:notesMasterIdLst>
  <p:sldIdLst>
    <p:sldId id="256" r:id="rId2"/>
    <p:sldId id="258" r:id="rId3"/>
    <p:sldId id="1040" r:id="rId4"/>
    <p:sldId id="1049" r:id="rId5"/>
    <p:sldId id="1078" r:id="rId6"/>
    <p:sldId id="1145" r:id="rId7"/>
    <p:sldId id="1113" r:id="rId8"/>
    <p:sldId id="1146" r:id="rId9"/>
    <p:sldId id="1119" r:id="rId10"/>
    <p:sldId id="1120" r:id="rId11"/>
    <p:sldId id="1118" r:id="rId12"/>
    <p:sldId id="1121" r:id="rId13"/>
    <p:sldId id="1116" r:id="rId14"/>
    <p:sldId id="1144" r:id="rId15"/>
    <p:sldId id="1122" r:id="rId16"/>
    <p:sldId id="1080" r:id="rId17"/>
    <p:sldId id="1147" r:id="rId18"/>
    <p:sldId id="1154" r:id="rId19"/>
    <p:sldId id="1178" r:id="rId20"/>
    <p:sldId id="1126" r:id="rId21"/>
    <p:sldId id="1179" r:id="rId22"/>
    <p:sldId id="1155" r:id="rId23"/>
    <p:sldId id="1133" r:id="rId24"/>
    <p:sldId id="1134" r:id="rId25"/>
    <p:sldId id="1164" r:id="rId26"/>
    <p:sldId id="1163" r:id="rId27"/>
    <p:sldId id="1165" r:id="rId28"/>
    <p:sldId id="1162" r:id="rId29"/>
    <p:sldId id="1167" r:id="rId30"/>
    <p:sldId id="1169" r:id="rId31"/>
    <p:sldId id="1158" r:id="rId32"/>
    <p:sldId id="1170" r:id="rId33"/>
    <p:sldId id="1156" r:id="rId34"/>
    <p:sldId id="1175" r:id="rId35"/>
    <p:sldId id="1176" r:id="rId36"/>
    <p:sldId id="1177" r:id="rId37"/>
    <p:sldId id="1132" r:id="rId38"/>
    <p:sldId id="1148" r:id="rId39"/>
    <p:sldId id="1139" r:id="rId40"/>
    <p:sldId id="1150" r:id="rId41"/>
    <p:sldId id="1136" r:id="rId42"/>
    <p:sldId id="1138" r:id="rId43"/>
    <p:sldId id="1141" r:id="rId44"/>
    <p:sldId id="1166" r:id="rId45"/>
    <p:sldId id="1172" r:id="rId46"/>
    <p:sldId id="1171" r:id="rId47"/>
    <p:sldId id="1173" r:id="rId48"/>
    <p:sldId id="1143" r:id="rId49"/>
    <p:sldId id="1174" r:id="rId50"/>
    <p:sldId id="1149" r:id="rId51"/>
    <p:sldId id="1094" r:id="rId52"/>
    <p:sldId id="1095" r:id="rId53"/>
    <p:sldId id="1096" r:id="rId54"/>
    <p:sldId id="1097" r:id="rId55"/>
    <p:sldId id="1076" r:id="rId56"/>
    <p:sldId id="1157" r:id="rId57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59"/>
      <p:italic r:id="rId60"/>
    </p:embeddedFont>
    <p:embeddedFont>
      <p:font typeface="Muli Light" panose="020B0600000101010101" charset="0"/>
      <p:regular r:id="rId61"/>
      <p:bold r:id="rId62"/>
      <p:italic r:id="rId63"/>
      <p:boldItalic r:id="rId64"/>
    </p:embeddedFont>
    <p:embeddedFont>
      <p:font typeface="Poppins" panose="020B0600000101010101" charset="0"/>
      <p:regular r:id="rId65"/>
      <p:bold r:id="rId66"/>
      <p:italic r:id="rId67"/>
      <p:boldItalic r:id="rId68"/>
    </p:embeddedFont>
    <p:embeddedFont>
      <p:font typeface="Poppins Light" panose="020B0600000101010101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79069B-CB89-472A-88E6-B36C00E36C8E}">
  <a:tblStyle styleId="{4279069B-CB89-472A-88E6-B36C00E36C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6" autoAdjust="0"/>
    <p:restoredTop sz="79157" autoAdjust="0"/>
  </p:normalViewPr>
  <p:slideViewPr>
    <p:cSldViewPr snapToGrid="0">
      <p:cViewPr varScale="1">
        <p:scale>
          <a:sx n="95" d="100"/>
          <a:sy n="95" d="100"/>
        </p:scale>
        <p:origin x="1070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6EA15A-2915-4FBE-AD6D-1D21DB7AF423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3BE82A0-946F-4AB0-A218-7D2877052FAB}">
      <dgm:prSet phldrT="[텍스트]"/>
      <dgm:spPr/>
      <dgm:t>
        <a:bodyPr/>
        <a:lstStyle/>
        <a:p>
          <a:pPr latinLnBrk="1"/>
          <a:endParaRPr lang="ko-KR" altLang="en-US" dirty="0">
            <a:solidFill>
              <a:schemeClr val="bg1"/>
            </a:solidFill>
          </a:endParaRPr>
        </a:p>
      </dgm:t>
    </dgm:pt>
    <dgm:pt modelId="{F6F1BB86-D012-4CCE-B5C3-45D2925C15EB}" type="sibTrans" cxnId="{EC21B28B-958F-4535-ACF7-71D941583CF2}">
      <dgm:prSet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하늘, 사람, 실외이(가) 표시된 사진&#10;&#10;자동 생성된 설명">
            <a:extLst>
              <a:ext uri="{FF2B5EF4-FFF2-40B4-BE49-F238E27FC236}">
                <a16:creationId xmlns:a16="http://schemas.microsoft.com/office/drawing/2014/main" id="{84A609CD-16D4-4872-B5E3-52C095453E07}"/>
              </a:ext>
            </a:extLst>
          </dgm14:cNvPr>
        </a:ext>
      </dgm:extLst>
    </dgm:pt>
    <dgm:pt modelId="{748AE54E-41E6-475C-B0C7-8E5F399CA517}" type="parTrans" cxnId="{EC21B28B-958F-4535-ACF7-71D941583CF2}">
      <dgm:prSet/>
      <dgm:spPr/>
      <dgm:t>
        <a:bodyPr/>
        <a:lstStyle/>
        <a:p>
          <a:pPr latinLnBrk="1"/>
          <a:endParaRPr lang="ko-KR" altLang="en-US"/>
        </a:p>
      </dgm:t>
    </dgm:pt>
    <dgm:pt modelId="{91A48EC6-2932-4CCA-96CF-3705ED3F7AE1}" type="pres">
      <dgm:prSet presAssocID="{C16EA15A-2915-4FBE-AD6D-1D21DB7AF423}" presName="Name0" presStyleCnt="0">
        <dgm:presLayoutVars>
          <dgm:chMax val="7"/>
          <dgm:chPref val="7"/>
          <dgm:dir/>
        </dgm:presLayoutVars>
      </dgm:prSet>
      <dgm:spPr/>
    </dgm:pt>
    <dgm:pt modelId="{4593179F-A001-457A-9450-E4049D77F8BF}" type="pres">
      <dgm:prSet presAssocID="{C16EA15A-2915-4FBE-AD6D-1D21DB7AF423}" presName="Name1" presStyleCnt="0"/>
      <dgm:spPr/>
    </dgm:pt>
    <dgm:pt modelId="{CD95490E-09B3-4AA4-A916-2F63F7D56B77}" type="pres">
      <dgm:prSet presAssocID="{F6F1BB86-D012-4CCE-B5C3-45D2925C15EB}" presName="picture_1" presStyleCnt="0"/>
      <dgm:spPr/>
    </dgm:pt>
    <dgm:pt modelId="{9B5A16A4-A591-45A4-879F-9ABB305C1E47}" type="pres">
      <dgm:prSet presAssocID="{F6F1BB86-D012-4CCE-B5C3-45D2925C15EB}" presName="pictureRepeatNode" presStyleLbl="alignImgPlace1" presStyleIdx="0" presStyleCnt="1" custScaleX="129031" custScaleY="130857" custLinFactNeighborX="-3454" custLinFactNeighborY="2188"/>
      <dgm:spPr/>
    </dgm:pt>
    <dgm:pt modelId="{67C1230E-49C5-40C0-803B-883AC624818B}" type="pres">
      <dgm:prSet presAssocID="{53BE82A0-946F-4AB0-A218-7D2877052FAB}" presName="text_1" presStyleLbl="node1" presStyleIdx="0" presStyleCnt="0">
        <dgm:presLayoutVars>
          <dgm:bulletEnabled val="1"/>
        </dgm:presLayoutVars>
      </dgm:prSet>
      <dgm:spPr/>
    </dgm:pt>
  </dgm:ptLst>
  <dgm:cxnLst>
    <dgm:cxn modelId="{8C636E02-1408-498D-A288-C07DFC62C098}" type="presOf" srcId="{53BE82A0-946F-4AB0-A218-7D2877052FAB}" destId="{67C1230E-49C5-40C0-803B-883AC624818B}" srcOrd="0" destOrd="0" presId="urn:microsoft.com/office/officeart/2008/layout/CircularPictureCallout"/>
    <dgm:cxn modelId="{EC21B28B-958F-4535-ACF7-71D941583CF2}" srcId="{C16EA15A-2915-4FBE-AD6D-1D21DB7AF423}" destId="{53BE82A0-946F-4AB0-A218-7D2877052FAB}" srcOrd="0" destOrd="0" parTransId="{748AE54E-41E6-475C-B0C7-8E5F399CA517}" sibTransId="{F6F1BB86-D012-4CCE-B5C3-45D2925C15EB}"/>
    <dgm:cxn modelId="{D689BBBD-700C-4391-8A00-B33917998744}" type="presOf" srcId="{F6F1BB86-D012-4CCE-B5C3-45D2925C15EB}" destId="{9B5A16A4-A591-45A4-879F-9ABB305C1E47}" srcOrd="0" destOrd="0" presId="urn:microsoft.com/office/officeart/2008/layout/CircularPictureCallout"/>
    <dgm:cxn modelId="{BE7E4BD7-BBAD-4426-9F5C-E309CE8E28F1}" type="presOf" srcId="{C16EA15A-2915-4FBE-AD6D-1D21DB7AF423}" destId="{91A48EC6-2932-4CCA-96CF-3705ED3F7AE1}" srcOrd="0" destOrd="0" presId="urn:microsoft.com/office/officeart/2008/layout/CircularPictureCallout"/>
    <dgm:cxn modelId="{14EB083A-216A-474B-875B-2A340C1F9049}" type="presParOf" srcId="{91A48EC6-2932-4CCA-96CF-3705ED3F7AE1}" destId="{4593179F-A001-457A-9450-E4049D77F8BF}" srcOrd="0" destOrd="0" presId="urn:microsoft.com/office/officeart/2008/layout/CircularPictureCallout"/>
    <dgm:cxn modelId="{43C84E35-D5D6-4EEB-8E89-D82E10C633A2}" type="presParOf" srcId="{4593179F-A001-457A-9450-E4049D77F8BF}" destId="{CD95490E-09B3-4AA4-A916-2F63F7D56B77}" srcOrd="0" destOrd="0" presId="urn:microsoft.com/office/officeart/2008/layout/CircularPictureCallout"/>
    <dgm:cxn modelId="{6F83F49D-6501-4D80-BE26-56548417242D}" type="presParOf" srcId="{CD95490E-09B3-4AA4-A916-2F63F7D56B77}" destId="{9B5A16A4-A591-45A4-879F-9ABB305C1E47}" srcOrd="0" destOrd="0" presId="urn:microsoft.com/office/officeart/2008/layout/CircularPictureCallout"/>
    <dgm:cxn modelId="{D39896D5-A5DB-4EB3-82D2-24E07241C473}" type="presParOf" srcId="{4593179F-A001-457A-9450-E4049D77F8BF}" destId="{67C1230E-49C5-40C0-803B-883AC624818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36121E-1552-487F-9936-230A1AA446F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7D89973-4395-4B2A-BEB4-FDA4B95BDF39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859AAA88-B010-4AE3-85F1-20717940C037}" type="sibTrans" cxnId="{24F0F4B7-7303-4FCE-9264-499B951EB30F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벽, 실내, 남자이(가) 표시된 사진&#10;&#10;자동 생성된 설명">
            <a:extLst>
              <a:ext uri="{FF2B5EF4-FFF2-40B4-BE49-F238E27FC236}">
                <a16:creationId xmlns:a16="http://schemas.microsoft.com/office/drawing/2014/main" id="{32CCF3CE-7835-463D-9C0E-0D8932AA7278}"/>
              </a:ext>
            </a:extLst>
          </dgm14:cNvPr>
        </a:ext>
      </dgm:extLst>
    </dgm:pt>
    <dgm:pt modelId="{F8B08999-56CA-40F5-A288-8D23EAA2BCE4}" type="parTrans" cxnId="{24F0F4B7-7303-4FCE-9264-499B951EB30F}">
      <dgm:prSet/>
      <dgm:spPr/>
      <dgm:t>
        <a:bodyPr/>
        <a:lstStyle/>
        <a:p>
          <a:pPr latinLnBrk="1"/>
          <a:endParaRPr lang="ko-KR" altLang="en-US"/>
        </a:p>
      </dgm:t>
    </dgm:pt>
    <dgm:pt modelId="{ACB29CBF-CED8-4F54-981D-C87D4397C8D9}" type="pres">
      <dgm:prSet presAssocID="{2D36121E-1552-487F-9936-230A1AA446F1}" presName="Name0" presStyleCnt="0">
        <dgm:presLayoutVars>
          <dgm:chMax val="7"/>
          <dgm:chPref val="7"/>
          <dgm:dir/>
        </dgm:presLayoutVars>
      </dgm:prSet>
      <dgm:spPr/>
    </dgm:pt>
    <dgm:pt modelId="{A4397850-1B2D-41B6-986D-E5AFD30BE553}" type="pres">
      <dgm:prSet presAssocID="{2D36121E-1552-487F-9936-230A1AA446F1}" presName="Name1" presStyleCnt="0"/>
      <dgm:spPr/>
    </dgm:pt>
    <dgm:pt modelId="{C30AB994-AB65-4D57-8CE8-023DE0173575}" type="pres">
      <dgm:prSet presAssocID="{859AAA88-B010-4AE3-85F1-20717940C037}" presName="picture_1" presStyleCnt="0"/>
      <dgm:spPr/>
    </dgm:pt>
    <dgm:pt modelId="{B79449B8-D2C5-459C-BE5F-E57659233D78}" type="pres">
      <dgm:prSet presAssocID="{859AAA88-B010-4AE3-85F1-20717940C037}" presName="pictureRepeatNode" presStyleLbl="alignImgPlace1" presStyleIdx="0" presStyleCnt="1" custScaleX="128965" custScaleY="133825" custLinFactNeighborX="9139" custLinFactNeighborY="12457"/>
      <dgm:spPr/>
    </dgm:pt>
    <dgm:pt modelId="{9E7D4AAA-46A8-47C2-8A36-C4344B073FFE}" type="pres">
      <dgm:prSet presAssocID="{87D89973-4395-4B2A-BEB4-FDA4B95BDF39}" presName="text_1" presStyleLbl="node1" presStyleIdx="0" presStyleCnt="0" custLinFactY="12724" custLinFactNeighborX="-98201" custLinFactNeighborY="100000">
        <dgm:presLayoutVars>
          <dgm:bulletEnabled val="1"/>
        </dgm:presLayoutVars>
      </dgm:prSet>
      <dgm:spPr/>
    </dgm:pt>
  </dgm:ptLst>
  <dgm:cxnLst>
    <dgm:cxn modelId="{52754F04-4861-4D25-9EBE-17C100DBDDEE}" type="presOf" srcId="{859AAA88-B010-4AE3-85F1-20717940C037}" destId="{B79449B8-D2C5-459C-BE5F-E57659233D78}" srcOrd="0" destOrd="0" presId="urn:microsoft.com/office/officeart/2008/layout/CircularPictureCallout"/>
    <dgm:cxn modelId="{0512E339-4B56-4E8A-A911-1323F163756C}" type="presOf" srcId="{2D36121E-1552-487F-9936-230A1AA446F1}" destId="{ACB29CBF-CED8-4F54-981D-C87D4397C8D9}" srcOrd="0" destOrd="0" presId="urn:microsoft.com/office/officeart/2008/layout/CircularPictureCallout"/>
    <dgm:cxn modelId="{24F0F4B7-7303-4FCE-9264-499B951EB30F}" srcId="{2D36121E-1552-487F-9936-230A1AA446F1}" destId="{87D89973-4395-4B2A-BEB4-FDA4B95BDF39}" srcOrd="0" destOrd="0" parTransId="{F8B08999-56CA-40F5-A288-8D23EAA2BCE4}" sibTransId="{859AAA88-B010-4AE3-85F1-20717940C037}"/>
    <dgm:cxn modelId="{D7677CE9-FAD7-4C0A-91E7-8A173FF63D50}" type="presOf" srcId="{87D89973-4395-4B2A-BEB4-FDA4B95BDF39}" destId="{9E7D4AAA-46A8-47C2-8A36-C4344B073FFE}" srcOrd="0" destOrd="0" presId="urn:microsoft.com/office/officeart/2008/layout/CircularPictureCallout"/>
    <dgm:cxn modelId="{69AEC962-8B14-4C90-80B1-F5E7FE3E7756}" type="presParOf" srcId="{ACB29CBF-CED8-4F54-981D-C87D4397C8D9}" destId="{A4397850-1B2D-41B6-986D-E5AFD30BE553}" srcOrd="0" destOrd="0" presId="urn:microsoft.com/office/officeart/2008/layout/CircularPictureCallout"/>
    <dgm:cxn modelId="{9843E576-45AD-410C-8FE4-381B48A6C946}" type="presParOf" srcId="{A4397850-1B2D-41B6-986D-E5AFD30BE553}" destId="{C30AB994-AB65-4D57-8CE8-023DE0173575}" srcOrd="0" destOrd="0" presId="urn:microsoft.com/office/officeart/2008/layout/CircularPictureCallout"/>
    <dgm:cxn modelId="{A6A154AF-D997-4D1A-907E-7C13B83A8022}" type="presParOf" srcId="{C30AB994-AB65-4D57-8CE8-023DE0173575}" destId="{B79449B8-D2C5-459C-BE5F-E57659233D78}" srcOrd="0" destOrd="0" presId="urn:microsoft.com/office/officeart/2008/layout/CircularPictureCallout"/>
    <dgm:cxn modelId="{B4D6663F-5734-41A8-99BD-2A248821513B}" type="presParOf" srcId="{A4397850-1B2D-41B6-986D-E5AFD30BE553}" destId="{9E7D4AAA-46A8-47C2-8A36-C4344B073FFE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71ABBD-28A9-4954-A5E0-17A6C20219A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9840B39-CC43-484B-B83D-B99A392494EB}">
      <dgm:prSet phldrT="[텍스트]"/>
      <dgm:spPr/>
      <dgm:t>
        <a:bodyPr/>
        <a:lstStyle/>
        <a:p>
          <a:pPr latinLnBrk="1"/>
          <a:r>
            <a:rPr lang="en-US" altLang="ko-KR" dirty="0"/>
            <a:t>1</a:t>
          </a:r>
          <a:endParaRPr lang="ko-KR" altLang="en-US" dirty="0"/>
        </a:p>
      </dgm:t>
    </dgm:pt>
    <dgm:pt modelId="{CCBC3896-4E35-40CF-9E17-95288860FF77}" type="parTrans" cxnId="{7C5A9DA8-8729-4B15-9072-4AE4F8EB1551}">
      <dgm:prSet/>
      <dgm:spPr/>
      <dgm:t>
        <a:bodyPr/>
        <a:lstStyle/>
        <a:p>
          <a:pPr latinLnBrk="1"/>
          <a:endParaRPr lang="ko-KR" altLang="en-US"/>
        </a:p>
      </dgm:t>
    </dgm:pt>
    <dgm:pt modelId="{E4E6FE16-5E5B-40D1-A1F6-C95F3FE6019C}" type="sibTrans" cxnId="{7C5A9DA8-8729-4B15-9072-4AE4F8EB1551}">
      <dgm:prSet/>
      <dgm:spPr>
        <a:blipFill>
          <a:blip xmlns:r="http://schemas.openxmlformats.org/officeDocument/2006/relationships" r:embed="rId1"/>
          <a:srcRect/>
          <a:stretch>
            <a:fillRect t="-2000" b="-2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하늘, 실외, 물이(가) 표시된 사진&#10;&#10;자동 생성된 설명">
            <a:extLst>
              <a:ext uri="{FF2B5EF4-FFF2-40B4-BE49-F238E27FC236}">
                <a16:creationId xmlns:a16="http://schemas.microsoft.com/office/drawing/2014/main" id="{8EE42DFB-2E5E-4511-863D-39B76E4C52B4}"/>
              </a:ext>
            </a:extLst>
          </dgm14:cNvPr>
        </a:ext>
      </dgm:extLst>
    </dgm:pt>
    <dgm:pt modelId="{82F42352-A66A-472C-B5DB-786D0A3669BC}" type="pres">
      <dgm:prSet presAssocID="{9171ABBD-28A9-4954-A5E0-17A6C20219A8}" presName="Name0" presStyleCnt="0">
        <dgm:presLayoutVars>
          <dgm:chMax val="7"/>
          <dgm:chPref val="7"/>
          <dgm:dir/>
        </dgm:presLayoutVars>
      </dgm:prSet>
      <dgm:spPr/>
    </dgm:pt>
    <dgm:pt modelId="{46C61EFB-8BB8-4A63-8918-A0922BDF0300}" type="pres">
      <dgm:prSet presAssocID="{9171ABBD-28A9-4954-A5E0-17A6C20219A8}" presName="Name1" presStyleCnt="0"/>
      <dgm:spPr/>
    </dgm:pt>
    <dgm:pt modelId="{861E336F-FA67-438E-90B3-107BEC395FE7}" type="pres">
      <dgm:prSet presAssocID="{E4E6FE16-5E5B-40D1-A1F6-C95F3FE6019C}" presName="picture_1" presStyleCnt="0"/>
      <dgm:spPr/>
    </dgm:pt>
    <dgm:pt modelId="{84BC25AB-1D81-4F77-ADB1-F86044DB7B06}" type="pres">
      <dgm:prSet presAssocID="{E4E6FE16-5E5B-40D1-A1F6-C95F3FE6019C}" presName="pictureRepeatNode" presStyleLbl="alignImgPlace1" presStyleIdx="0" presStyleCnt="1" custScaleX="106076" custScaleY="110634" custLinFactNeighborX="1096" custLinFactNeighborY="19315"/>
      <dgm:spPr/>
    </dgm:pt>
    <dgm:pt modelId="{5FF2634A-EA81-4D59-A4AE-4210FC47BFAC}" type="pres">
      <dgm:prSet presAssocID="{49840B39-CC43-484B-B83D-B99A392494EB}" presName="text_1" presStyleLbl="node1" presStyleIdx="0" presStyleCnt="0" custLinFactX="-11582" custLinFactNeighborX="-100000" custLinFactNeighborY="59935">
        <dgm:presLayoutVars>
          <dgm:bulletEnabled val="1"/>
        </dgm:presLayoutVars>
      </dgm:prSet>
      <dgm:spPr/>
    </dgm:pt>
  </dgm:ptLst>
  <dgm:cxnLst>
    <dgm:cxn modelId="{BC5CF017-77E1-40AD-B4F9-D75D2530E482}" type="presOf" srcId="{49840B39-CC43-484B-B83D-B99A392494EB}" destId="{5FF2634A-EA81-4D59-A4AE-4210FC47BFAC}" srcOrd="0" destOrd="0" presId="urn:microsoft.com/office/officeart/2008/layout/CircularPictureCallout"/>
    <dgm:cxn modelId="{7C1C1634-45C3-4ADF-A7CD-2A03F2E3F3AE}" type="presOf" srcId="{E4E6FE16-5E5B-40D1-A1F6-C95F3FE6019C}" destId="{84BC25AB-1D81-4F77-ADB1-F86044DB7B06}" srcOrd="0" destOrd="0" presId="urn:microsoft.com/office/officeart/2008/layout/CircularPictureCallout"/>
    <dgm:cxn modelId="{0A4F2F8B-E02A-4D0D-AF10-7A36D21D97A1}" type="presOf" srcId="{9171ABBD-28A9-4954-A5E0-17A6C20219A8}" destId="{82F42352-A66A-472C-B5DB-786D0A3669BC}" srcOrd="0" destOrd="0" presId="urn:microsoft.com/office/officeart/2008/layout/CircularPictureCallout"/>
    <dgm:cxn modelId="{7C5A9DA8-8729-4B15-9072-4AE4F8EB1551}" srcId="{9171ABBD-28A9-4954-A5E0-17A6C20219A8}" destId="{49840B39-CC43-484B-B83D-B99A392494EB}" srcOrd="0" destOrd="0" parTransId="{CCBC3896-4E35-40CF-9E17-95288860FF77}" sibTransId="{E4E6FE16-5E5B-40D1-A1F6-C95F3FE6019C}"/>
    <dgm:cxn modelId="{83623F9D-7BD6-468D-AA77-6CCD5E194B07}" type="presParOf" srcId="{82F42352-A66A-472C-B5DB-786D0A3669BC}" destId="{46C61EFB-8BB8-4A63-8918-A0922BDF0300}" srcOrd="0" destOrd="0" presId="urn:microsoft.com/office/officeart/2008/layout/CircularPictureCallout"/>
    <dgm:cxn modelId="{C35EE798-5210-4218-8BFA-C4AE67E15681}" type="presParOf" srcId="{46C61EFB-8BB8-4A63-8918-A0922BDF0300}" destId="{861E336F-FA67-438E-90B3-107BEC395FE7}" srcOrd="0" destOrd="0" presId="urn:microsoft.com/office/officeart/2008/layout/CircularPictureCallout"/>
    <dgm:cxn modelId="{98718AA4-35E7-42F6-81BB-05E3F8E56A6F}" type="presParOf" srcId="{861E336F-FA67-438E-90B3-107BEC395FE7}" destId="{84BC25AB-1D81-4F77-ADB1-F86044DB7B06}" srcOrd="0" destOrd="0" presId="urn:microsoft.com/office/officeart/2008/layout/CircularPictureCallout"/>
    <dgm:cxn modelId="{F875EFF4-0728-47EA-89DF-74E0D8282D10}" type="presParOf" srcId="{46C61EFB-8BB8-4A63-8918-A0922BDF0300}" destId="{5FF2634A-EA81-4D59-A4AE-4210FC47BFAC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A16A4-A591-45A4-879F-9ABB305C1E47}">
      <dsp:nvSpPr>
        <dsp:cNvPr id="0" name=""/>
        <dsp:cNvSpPr/>
      </dsp:nvSpPr>
      <dsp:spPr>
        <a:xfrm>
          <a:off x="327631" y="140239"/>
          <a:ext cx="1319825" cy="133850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1230E-49C5-40C0-803B-883AC624818B}">
      <dsp:nvSpPr>
        <dsp:cNvPr id="0" name=""/>
        <dsp:cNvSpPr/>
      </dsp:nvSpPr>
      <dsp:spPr>
        <a:xfrm>
          <a:off x="695554" y="818819"/>
          <a:ext cx="654639" cy="33754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 dirty="0">
            <a:solidFill>
              <a:schemeClr val="bg1"/>
            </a:solidFill>
          </a:endParaRPr>
        </a:p>
      </dsp:txBody>
      <dsp:txXfrm>
        <a:off x="695554" y="818819"/>
        <a:ext cx="654639" cy="337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449B8-D2C5-459C-BE5F-E57659233D78}">
      <dsp:nvSpPr>
        <dsp:cNvPr id="0" name=""/>
        <dsp:cNvSpPr/>
      </dsp:nvSpPr>
      <dsp:spPr>
        <a:xfrm>
          <a:off x="433860" y="316061"/>
          <a:ext cx="1252958" cy="130017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D4AAA-46A8-47C2-8A36-C4344B073FFE}">
      <dsp:nvSpPr>
        <dsp:cNvPr id="0" name=""/>
        <dsp:cNvSpPr/>
      </dsp:nvSpPr>
      <dsp:spPr>
        <a:xfrm>
          <a:off x="50048" y="1236647"/>
          <a:ext cx="621791" cy="32061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dirty="0"/>
        </a:p>
      </dsp:txBody>
      <dsp:txXfrm>
        <a:off x="50048" y="1236647"/>
        <a:ext cx="621791" cy="3206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BC25AB-1D81-4F77-ADB1-F86044DB7B06}">
      <dsp:nvSpPr>
        <dsp:cNvPr id="0" name=""/>
        <dsp:cNvSpPr/>
      </dsp:nvSpPr>
      <dsp:spPr>
        <a:xfrm>
          <a:off x="575331" y="560507"/>
          <a:ext cx="1269899" cy="132446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2634A-EA81-4D59-A4AE-4210FC47BFAC}">
      <dsp:nvSpPr>
        <dsp:cNvPr id="0" name=""/>
        <dsp:cNvSpPr/>
      </dsp:nvSpPr>
      <dsp:spPr>
        <a:xfrm>
          <a:off x="0" y="1265402"/>
          <a:ext cx="766182" cy="39506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1</a:t>
          </a:r>
          <a:endParaRPr lang="ko-KR" altLang="en-US" sz="3000" kern="1200" dirty="0"/>
        </a:p>
      </dsp:txBody>
      <dsp:txXfrm>
        <a:off x="0" y="1265402"/>
        <a:ext cx="766182" cy="395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793009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7722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ㅅ</a:t>
            </a:r>
          </a:p>
        </p:txBody>
      </p:sp>
    </p:spTree>
    <p:extLst>
      <p:ext uri="{BB962C8B-B14F-4D97-AF65-F5344CB8AC3E}">
        <p14:creationId xmlns:p14="http://schemas.microsoft.com/office/powerpoint/2010/main" val="2005241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ㅅ</a:t>
            </a:r>
          </a:p>
        </p:txBody>
      </p:sp>
    </p:spTree>
    <p:extLst>
      <p:ext uri="{BB962C8B-B14F-4D97-AF65-F5344CB8AC3E}">
        <p14:creationId xmlns:p14="http://schemas.microsoft.com/office/powerpoint/2010/main" val="107752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8164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3450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6635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/>
              <a:t>뒤도 </a:t>
            </a:r>
            <a:r>
              <a:rPr lang="ko-KR" altLang="en-US" dirty="0" err="1"/>
              <a:t>손좀</a:t>
            </a:r>
            <a:r>
              <a:rPr lang="en-US" altLang="ko-KR" baseline="0" dirty="0"/>
              <a:t> </a:t>
            </a:r>
            <a:r>
              <a:rPr lang="ko-KR" altLang="en-US" baseline="0" dirty="0"/>
              <a:t>봤음</a:t>
            </a:r>
            <a:r>
              <a:rPr lang="en-US" altLang="ko-KR" baseline="0" dirty="0"/>
              <a:t>(</a:t>
            </a:r>
            <a:r>
              <a:rPr lang="ko-KR" altLang="en-US" baseline="0" dirty="0"/>
              <a:t>조교님 피드백</a:t>
            </a:r>
            <a:r>
              <a:rPr lang="en-US" altLang="ko-KR" baseline="0" dirty="0"/>
              <a:t>)</a:t>
            </a:r>
          </a:p>
          <a:p>
            <a:pPr marL="139700" indent="0">
              <a:buNone/>
            </a:pPr>
            <a:r>
              <a:rPr lang="ko-KR" altLang="en-US" dirty="0"/>
              <a:t>하이라이트 알고리즘과 </a:t>
            </a:r>
            <a:r>
              <a:rPr lang="en-US" altLang="ko-KR" dirty="0"/>
              <a:t>DB</a:t>
            </a:r>
            <a:r>
              <a:rPr lang="ko-KR" altLang="en-US" dirty="0"/>
              <a:t>연동이 주 내용이고 토스랑 </a:t>
            </a:r>
            <a:r>
              <a:rPr lang="ko-KR" altLang="en-US" dirty="0" err="1"/>
              <a:t>알림메일</a:t>
            </a:r>
            <a:r>
              <a:rPr lang="ko-KR" altLang="en-US" dirty="0"/>
              <a:t> 하면 끝</a:t>
            </a:r>
          </a:p>
        </p:txBody>
      </p:sp>
    </p:spTree>
    <p:extLst>
      <p:ext uri="{BB962C8B-B14F-4D97-AF65-F5344CB8AC3E}">
        <p14:creationId xmlns:p14="http://schemas.microsoft.com/office/powerpoint/2010/main" val="1101600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 err="1"/>
              <a:t>손좀</a:t>
            </a:r>
            <a:r>
              <a:rPr lang="ko-KR" altLang="en-US" dirty="0"/>
              <a:t> </a:t>
            </a:r>
            <a:r>
              <a:rPr lang="ko-KR" altLang="en-US" dirty="0" err="1"/>
              <a:t>보다보니</a:t>
            </a:r>
            <a:r>
              <a:rPr lang="ko-KR" altLang="en-US" dirty="0"/>
              <a:t> 개인 스케줄도 </a:t>
            </a:r>
            <a:r>
              <a:rPr lang="ko-KR" altLang="en-US" dirty="0" err="1"/>
              <a:t>어느정도</a:t>
            </a:r>
            <a:r>
              <a:rPr lang="ko-KR" altLang="en-US" dirty="0"/>
              <a:t> 수정됨</a:t>
            </a:r>
            <a:endParaRPr lang="en-US" altLang="ko-KR" dirty="0"/>
          </a:p>
          <a:p>
            <a:pPr marL="139700" indent="0">
              <a:buNone/>
            </a:pPr>
            <a:r>
              <a:rPr lang="ko-KR" altLang="en-US" dirty="0"/>
              <a:t>지수는 서버설계</a:t>
            </a:r>
            <a:r>
              <a:rPr lang="en-US" altLang="ko-KR" dirty="0"/>
              <a:t>, </a:t>
            </a:r>
            <a:r>
              <a:rPr lang="ko-KR" altLang="en-US" dirty="0"/>
              <a:t>영상 다운로드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방송자</a:t>
            </a:r>
            <a:r>
              <a:rPr lang="ko-KR" altLang="en-US" baseline="0" dirty="0"/>
              <a:t> 얼굴 위치만 따는 거 하고 토스랑 </a:t>
            </a:r>
            <a:r>
              <a:rPr lang="ko-KR" altLang="en-US" baseline="0" dirty="0" err="1"/>
              <a:t>알림메일</a:t>
            </a:r>
            <a:r>
              <a:rPr lang="ko-KR" altLang="en-US" baseline="0" dirty="0"/>
              <a:t> 할거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9633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/>
              <a:t>현재는 로그인과 </a:t>
            </a:r>
            <a:r>
              <a:rPr lang="ko-KR" altLang="en-US" dirty="0" err="1"/>
              <a:t>디비설계</a:t>
            </a:r>
            <a:r>
              <a:rPr lang="ko-KR" altLang="en-US" dirty="0"/>
              <a:t> </a:t>
            </a:r>
            <a:r>
              <a:rPr lang="ko-KR" altLang="en-US" dirty="0" err="1"/>
              <a:t>햇고</a:t>
            </a:r>
            <a:r>
              <a:rPr lang="ko-KR" altLang="en-US" dirty="0"/>
              <a:t> 채팅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활용해서 채팅 얻어오는 것 할거임</a:t>
            </a:r>
            <a:endParaRPr lang="en-US" altLang="ko-KR" dirty="0"/>
          </a:p>
          <a:p>
            <a:pPr marL="139700" indent="0">
              <a:buNone/>
            </a:pPr>
            <a:r>
              <a:rPr lang="ko-KR" altLang="en-US" dirty="0"/>
              <a:t>마찬가지로 </a:t>
            </a:r>
            <a:r>
              <a:rPr lang="ko-KR" altLang="en-US" dirty="0" err="1"/>
              <a:t>방송자</a:t>
            </a:r>
            <a:r>
              <a:rPr lang="ko-KR" altLang="en-US" dirty="0"/>
              <a:t> 얼굴 </a:t>
            </a:r>
            <a:r>
              <a:rPr lang="ko-KR" altLang="en-US" dirty="0" err="1"/>
              <a:t>따는거랑</a:t>
            </a:r>
            <a:r>
              <a:rPr lang="ko-KR" altLang="en-US" dirty="0"/>
              <a:t> 하이라이트 알고리즘 </a:t>
            </a:r>
            <a:r>
              <a:rPr lang="ko-KR" altLang="en-US" dirty="0" err="1"/>
              <a:t>만들거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5064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09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6619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7010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3616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dirty="0">
                <a:latin typeface="Muli Light" panose="020B0600000101010101" charset="0"/>
                <a:cs typeface="Arial" panose="020B0604020202020204" pitchFamily="34" charset="0"/>
              </a:rPr>
              <a:t>Django</a:t>
            </a:r>
            <a:r>
              <a:rPr lang="ko-KR" altLang="en-US" sz="1100" dirty="0">
                <a:latin typeface="Muli Light" panose="020B0600000101010101" charset="0"/>
                <a:cs typeface="Arial" panose="020B0604020202020204" pitchFamily="34" charset="0"/>
              </a:rPr>
              <a:t>는 미디어파일의 경우 </a:t>
            </a:r>
            <a:r>
              <a:rPr lang="en-US" altLang="ko-KR" sz="1100" dirty="0">
                <a:latin typeface="Muli Light" panose="020B0600000101010101" charset="0"/>
                <a:cs typeface="Arial" panose="020B0604020202020204" pitchFamily="34" charset="0"/>
              </a:rPr>
              <a:t>/media/</a:t>
            </a:r>
            <a:r>
              <a:rPr lang="ko-KR" altLang="en-US" sz="1100" dirty="0">
                <a:latin typeface="Muli Light" panose="020B0600000101010101" charset="0"/>
                <a:cs typeface="Arial" panose="020B0604020202020204" pitchFamily="34" charset="0"/>
              </a:rPr>
              <a:t>에 </a:t>
            </a:r>
            <a:r>
              <a:rPr lang="ko-KR" altLang="en-US" sz="1100" dirty="0" err="1">
                <a:latin typeface="Muli Light" panose="020B0600000101010101" charset="0"/>
                <a:cs typeface="Arial" panose="020B0604020202020204" pitchFamily="34" charset="0"/>
              </a:rPr>
              <a:t>업로드되도록</a:t>
            </a:r>
            <a:r>
              <a:rPr lang="ko-KR" altLang="en-US" sz="1100" dirty="0">
                <a:latin typeface="Muli Light" panose="020B0600000101010101" charset="0"/>
                <a:cs typeface="Arial" panose="020B0604020202020204" pitchFamily="34" charset="0"/>
              </a:rPr>
              <a:t> 설정하는게 보통이다</a:t>
            </a:r>
            <a:r>
              <a:rPr lang="en-US" altLang="ko-KR" sz="1100" dirty="0">
                <a:latin typeface="Muli Light" panose="020B0600000101010101" charset="0"/>
                <a:cs typeface="Arial" panose="020B0604020202020204" pitchFamily="34" charset="0"/>
              </a:rPr>
              <a:t>. </a:t>
            </a:r>
            <a:r>
              <a:rPr lang="ko-KR" altLang="en-US" sz="1100" dirty="0">
                <a:latin typeface="Muli Light" panose="020B0600000101010101" charset="0"/>
                <a:cs typeface="Arial" panose="020B0604020202020204" pitchFamily="34" charset="0"/>
              </a:rPr>
              <a:t>모델 안에 있는 </a:t>
            </a:r>
            <a:r>
              <a:rPr lang="en-US" altLang="ko-KR" sz="1100" dirty="0" err="1">
                <a:latin typeface="Muli Light" panose="020B0600000101010101" charset="0"/>
                <a:cs typeface="Arial" panose="020B0604020202020204" pitchFamily="34" charset="0"/>
              </a:rPr>
              <a:t>FileField</a:t>
            </a:r>
            <a:r>
              <a:rPr lang="ko-KR" altLang="en-US" sz="1100" dirty="0">
                <a:latin typeface="Muli Light" panose="020B0600000101010101" charset="0"/>
                <a:cs typeface="Arial" panose="020B0604020202020204" pitchFamily="34" charset="0"/>
              </a:rPr>
              <a:t>를 통해 업로드를 하는데  </a:t>
            </a:r>
            <a:r>
              <a:rPr lang="en-US" altLang="ko-KR" sz="1100" dirty="0" err="1">
                <a:latin typeface="Muli Light" panose="020B0600000101010101" charset="0"/>
                <a:cs typeface="Arial" panose="020B0604020202020204" pitchFamily="34" charset="0"/>
              </a:rPr>
              <a:t>upload_to</a:t>
            </a:r>
            <a:r>
              <a:rPr lang="en-US" altLang="ko-KR" sz="1100" dirty="0">
                <a:latin typeface="Muli Light" panose="020B0600000101010101" charset="0"/>
                <a:cs typeface="Arial" panose="020B0604020202020204" pitchFamily="34" charset="0"/>
              </a:rPr>
              <a:t> </a:t>
            </a:r>
            <a:r>
              <a:rPr lang="ko-KR" altLang="en-US" sz="1100" dirty="0">
                <a:latin typeface="Muli Light" panose="020B0600000101010101" charset="0"/>
                <a:cs typeface="Arial" panose="020B0604020202020204" pitchFamily="34" charset="0"/>
              </a:rPr>
              <a:t>라는 속성이 있어 여기에 경로를 주면 된다</a:t>
            </a:r>
            <a:r>
              <a:rPr lang="en-US" altLang="ko-KR" sz="1100" dirty="0">
                <a:latin typeface="Muli Light" panose="020B0600000101010101" charset="0"/>
                <a:cs typeface="Arial" panose="020B0604020202020204" pitchFamily="34" charset="0"/>
              </a:rPr>
              <a:t>. </a:t>
            </a:r>
            <a:r>
              <a:rPr lang="ko-KR" altLang="en-US" sz="1100" dirty="0">
                <a:latin typeface="Muli Light" panose="020B0600000101010101" charset="0"/>
                <a:cs typeface="Arial" panose="020B0604020202020204" pitchFamily="34" charset="0"/>
              </a:rPr>
              <a:t>근데 우리는 이 경로가 런타임에 동적으로 결정되기 때문에 수정이 되지 않는 문제가 있었다</a:t>
            </a:r>
            <a:r>
              <a:rPr lang="en-US" altLang="ko-KR" sz="1100" dirty="0">
                <a:latin typeface="Muli Light" panose="020B0600000101010101" charset="0"/>
                <a:cs typeface="Arial" panose="020B0604020202020204" pitchFamily="34" charset="0"/>
              </a:rPr>
              <a:t>. </a:t>
            </a:r>
            <a:r>
              <a:rPr lang="ko-KR" altLang="en-US" sz="1100" dirty="0">
                <a:latin typeface="Muli Light" panose="020B0600000101010101" charset="0"/>
                <a:cs typeface="Arial" panose="020B0604020202020204" pitchFamily="34" charset="0"/>
              </a:rPr>
              <a:t>이를 </a:t>
            </a:r>
            <a:r>
              <a:rPr lang="en-US" altLang="ko-KR" sz="1100" dirty="0" err="1">
                <a:latin typeface="Muli Light" panose="020B0600000101010101" charset="0"/>
                <a:cs typeface="Arial" panose="020B0604020202020204" pitchFamily="34" charset="0"/>
              </a:rPr>
              <a:t>settings.MEDIA_ROOT</a:t>
            </a:r>
            <a:r>
              <a:rPr lang="en-US" altLang="ko-KR" sz="1100" dirty="0">
                <a:latin typeface="Muli Light" panose="020B0600000101010101" charset="0"/>
                <a:cs typeface="Arial" panose="020B0604020202020204" pitchFamily="34" charset="0"/>
              </a:rPr>
              <a:t> </a:t>
            </a:r>
            <a:r>
              <a:rPr lang="ko-KR" altLang="en-US" sz="1100" dirty="0">
                <a:latin typeface="Muli Light" panose="020B0600000101010101" charset="0"/>
                <a:cs typeface="Arial" panose="020B0604020202020204" pitchFamily="34" charset="0"/>
              </a:rPr>
              <a:t>라는 변수 자체를 </a:t>
            </a:r>
            <a:r>
              <a:rPr lang="ko-KR" altLang="en-US" sz="1100" dirty="0" err="1">
                <a:latin typeface="Muli Light" panose="020B0600000101010101" charset="0"/>
                <a:cs typeface="Arial" panose="020B0604020202020204" pitchFamily="34" charset="0"/>
              </a:rPr>
              <a:t>수정해버림으로써</a:t>
            </a:r>
            <a:r>
              <a:rPr lang="ko-KR" altLang="en-US" sz="1100" dirty="0">
                <a:latin typeface="Muli Light" panose="020B0600000101010101" charset="0"/>
                <a:cs typeface="Arial" panose="020B0604020202020204" pitchFamily="34" charset="0"/>
              </a:rPr>
              <a:t> 해결했다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7066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747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0840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02870"/>
            <a:ext cx="7348373" cy="53091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916" y="633784"/>
            <a:ext cx="7348373" cy="448584"/>
          </a:xfrm>
        </p:spPr>
        <p:txBody>
          <a:bodyPr wrap="square">
            <a:spAutoFit/>
          </a:bodyPr>
          <a:lstStyle>
            <a:lvl1pPr marL="0" indent="0" algn="l">
              <a:buNone/>
              <a:defRPr sz="21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246127" y="4677984"/>
            <a:ext cx="329431" cy="32943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50"/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27" y="4677984"/>
            <a:ext cx="329431" cy="292828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4330860"/>
            <a:ext cx="821616" cy="812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6366" y="172154"/>
            <a:ext cx="1220830" cy="33835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7892075" y="71894"/>
            <a:ext cx="1195121" cy="5400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A1CCD-60C5-486B-ACAD-47D83FA9ECF8}"/>
              </a:ext>
            </a:extLst>
          </p:cNvPr>
          <p:cNvSpPr/>
          <p:nvPr userDrawn="1"/>
        </p:nvSpPr>
        <p:spPr>
          <a:xfrm>
            <a:off x="89502" y="4515966"/>
            <a:ext cx="702078" cy="530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7312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1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3051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Design </a:t>
            </a:r>
            <a:r>
              <a:rPr lang="en-US" altLang="ko-KR" dirty="0"/>
              <a:t>Proposal Presentation</a:t>
            </a:r>
            <a:br>
              <a:rPr lang="ko-KR" altLang="en-US" dirty="0"/>
            </a:br>
            <a:endParaRPr lang="en-US" altLang="ko-KR" dirty="0">
              <a:solidFill>
                <a:srgbClr val="3051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Feedback reviews</a:t>
            </a: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1DCA33BE-FC15-4F2D-AA1E-5011521F538A}"/>
              </a:ext>
            </a:extLst>
          </p:cNvPr>
          <p:cNvSpPr txBox="1">
            <a:spLocks/>
          </p:cNvSpPr>
          <p:nvPr/>
        </p:nvSpPr>
        <p:spPr>
          <a:xfrm>
            <a:off x="57358" y="1432555"/>
            <a:ext cx="9029284" cy="261864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&lt;5</a:t>
            </a:r>
            <a:r>
              <a:rPr lang="en-US" altLang="ko-KR" sz="2800" baseline="30000" dirty="0">
                <a:latin typeface="Muli Light" panose="020B0600000101010101" charset="0"/>
                <a:cs typeface="Arial" panose="020B0604020202020204" pitchFamily="34" charset="0"/>
              </a:rPr>
              <a:t>th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 week individual plan&gt;</a:t>
            </a:r>
          </a:p>
          <a:p>
            <a:pPr algn="ctr"/>
            <a:r>
              <a:rPr lang="en-US" altLang="ko-KR" sz="2800" dirty="0" err="1">
                <a:latin typeface="Muli Light" panose="020B0600000101010101" charset="0"/>
                <a:cs typeface="Arial" panose="020B0604020202020204" pitchFamily="34" charset="0"/>
              </a:rPr>
              <a:t>Jisu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 : Video upload &amp; download</a:t>
            </a:r>
          </a:p>
          <a:p>
            <a:pPr algn="ctr"/>
            <a:r>
              <a:rPr lang="en-US" altLang="ko-KR" sz="2800" dirty="0" err="1">
                <a:latin typeface="Muli Light" panose="020B0600000101010101" charset="0"/>
                <a:cs typeface="Arial" panose="020B0604020202020204" pitchFamily="34" charset="0"/>
              </a:rPr>
              <a:t>Hyunjae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 : Twitch </a:t>
            </a:r>
            <a:r>
              <a:rPr lang="en-US" altLang="ko-KR" sz="2800" dirty="0" err="1">
                <a:latin typeface="Muli Light" panose="020B0600000101010101" charset="0"/>
                <a:cs typeface="Arial" panose="020B0604020202020204" pitchFamily="34" charset="0"/>
              </a:rPr>
              <a:t>Api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 analyze</a:t>
            </a:r>
          </a:p>
          <a:p>
            <a:pPr algn="ctr"/>
            <a:r>
              <a:rPr lang="en-US" altLang="ko-KR" sz="2800" dirty="0" err="1">
                <a:latin typeface="Muli Light" panose="020B0600000101010101" charset="0"/>
                <a:cs typeface="Arial" panose="020B0604020202020204" pitchFamily="34" charset="0"/>
              </a:rPr>
              <a:t>Jinwoo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 : Twitch </a:t>
            </a:r>
            <a:r>
              <a:rPr lang="en-US" altLang="ko-KR" sz="2800" dirty="0" err="1">
                <a:latin typeface="Muli Light" panose="020B0600000101010101" charset="0"/>
                <a:cs typeface="Arial" panose="020B0604020202020204" pitchFamily="34" charset="0"/>
              </a:rPr>
              <a:t>Api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 analyze</a:t>
            </a:r>
          </a:p>
          <a:p>
            <a:pPr algn="ctr"/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All Together : </a:t>
            </a:r>
            <a:r>
              <a:rPr lang="en-US" altLang="ko-KR" sz="2800" b="1" dirty="0">
                <a:solidFill>
                  <a:srgbClr val="FF0000"/>
                </a:solidFill>
                <a:latin typeface="Muli Light" panose="020B0600000101010101" charset="0"/>
                <a:cs typeface="Arial" panose="020B0604020202020204" pitchFamily="34" charset="0"/>
              </a:rPr>
              <a:t>Frame resizing idea discussion </a:t>
            </a:r>
          </a:p>
        </p:txBody>
      </p:sp>
    </p:spTree>
    <p:extLst>
      <p:ext uri="{BB962C8B-B14F-4D97-AF65-F5344CB8AC3E}">
        <p14:creationId xmlns:p14="http://schemas.microsoft.com/office/powerpoint/2010/main" val="2926139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779270" y="143606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What do we have to answer?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Feedback reviews</a:t>
            </a: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703247" y="2518210"/>
            <a:ext cx="7737507" cy="139118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2400" dirty="0">
                <a:latin typeface="Muli Light" panose="020B0600000101010101" charset="0"/>
                <a:cs typeface="Arial" panose="020B0604020202020204" pitchFamily="34" charset="0"/>
              </a:rPr>
              <a:t>You said, Frame resizing will be tough. Why don’t you begin earlier? </a:t>
            </a:r>
          </a:p>
          <a:p>
            <a:pPr marL="514350" indent="-514350">
              <a:buAutoNum type="arabicPeriod"/>
            </a:pPr>
            <a:r>
              <a:rPr lang="en-US" altLang="ko-KR" sz="2400" b="1" dirty="0">
                <a:latin typeface="Muli Light" panose="020B0600000101010101" charset="0"/>
                <a:cs typeface="Arial" panose="020B0604020202020204" pitchFamily="34" charset="0"/>
              </a:rPr>
              <a:t>Are you sure legally that you can get video files from Twitch server?</a:t>
            </a:r>
          </a:p>
        </p:txBody>
      </p:sp>
    </p:spTree>
    <p:extLst>
      <p:ext uri="{BB962C8B-B14F-4D97-AF65-F5344CB8AC3E}">
        <p14:creationId xmlns:p14="http://schemas.microsoft.com/office/powerpoint/2010/main" val="1835701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61364" y="1813053"/>
            <a:ext cx="8525437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 algn="ctr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Email to Twitch 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 Not informative</a:t>
            </a:r>
          </a:p>
          <a:p>
            <a:pPr marL="514350" indent="-514350" algn="ctr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Search and Ask around  Some info we could get </a:t>
            </a:r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Feedback reviews</a:t>
            </a:r>
          </a:p>
        </p:txBody>
      </p:sp>
    </p:spTree>
    <p:extLst>
      <p:ext uri="{BB962C8B-B14F-4D97-AF65-F5344CB8AC3E}">
        <p14:creationId xmlns:p14="http://schemas.microsoft.com/office/powerpoint/2010/main" val="399512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3F6F8D-A1EA-431B-853C-2D29AB6055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FD01911-FF2C-4F01-8341-5DEE7422E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39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06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3F6F8D-A1EA-431B-853C-2D29AB6055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131DA8-579C-48AB-BA02-C7AAF2EC1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567"/>
            <a:ext cx="9144000" cy="15787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95F8C2-C9C2-44C9-BB66-E33C0997F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9481"/>
            <a:ext cx="9144000" cy="28035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A637E4-38A3-4190-9735-AC057FE07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37" y="4001230"/>
            <a:ext cx="8588126" cy="114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4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61364" y="1813053"/>
            <a:ext cx="8525437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will we get video files? 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 Client Uploading</a:t>
            </a:r>
          </a:p>
          <a:p>
            <a:pPr algn="ctr"/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How will we get chat log?  with Twitch </a:t>
            </a:r>
            <a:r>
              <a:rPr lang="en-US" altLang="ko-KR" sz="2800" dirty="0" err="1"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Api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 and </a:t>
            </a:r>
            <a:r>
              <a:rPr lang="en-US" altLang="ko-KR" sz="2800" dirty="0" err="1"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url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 (user input)</a:t>
            </a:r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7570931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Feedback conclusion</a:t>
            </a:r>
          </a:p>
        </p:txBody>
      </p:sp>
    </p:spTree>
    <p:extLst>
      <p:ext uri="{BB962C8B-B14F-4D97-AF65-F5344CB8AC3E}">
        <p14:creationId xmlns:p14="http://schemas.microsoft.com/office/powerpoint/2010/main" val="2075329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61300" y="2143050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5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2828148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549346" y="1949116"/>
            <a:ext cx="7931238" cy="22486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</a:rPr>
              <a:t>Video upload &amp; download - </a:t>
            </a:r>
            <a:r>
              <a:rPr lang="en-US" altLang="ko-KR" sz="3600" dirty="0" err="1">
                <a:latin typeface="Muli Light" panose="020B0600000101010101" charset="0"/>
                <a:cs typeface="Arial" panose="020B0604020202020204" pitchFamily="34" charset="0"/>
              </a:rPr>
              <a:t>Jisu</a:t>
            </a:r>
            <a:endParaRPr lang="en-US" altLang="ko-KR" sz="3600" dirty="0">
              <a:latin typeface="Muli Light" panose="020B0600000101010101" charset="0"/>
              <a:cs typeface="Arial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</a:rPr>
              <a:t>TCA - DB construction  - </a:t>
            </a:r>
            <a:r>
              <a:rPr lang="en-US" altLang="ko-KR" sz="3600" dirty="0" err="1">
                <a:latin typeface="Muli Light" panose="020B0600000101010101" charset="0"/>
                <a:cs typeface="Arial" panose="020B0604020202020204" pitchFamily="34" charset="0"/>
              </a:rPr>
              <a:t>Hyunjae</a:t>
            </a:r>
            <a:endParaRPr lang="en-US" altLang="ko-KR" sz="3600" dirty="0">
              <a:latin typeface="Muli Light" panose="020B0600000101010101" charset="0"/>
              <a:cs typeface="Arial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</a:rPr>
              <a:t>TCA – </a:t>
            </a:r>
            <a:r>
              <a:rPr lang="en-US" altLang="ko-KR" sz="3600" dirty="0" err="1">
                <a:latin typeface="Muli Light" panose="020B0600000101010101" charset="0"/>
                <a:cs typeface="Arial" panose="020B0604020202020204" pitchFamily="34" charset="0"/>
              </a:rPr>
              <a:t>Subprocessing</a:t>
            </a:r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</a:rPr>
              <a:t>  - </a:t>
            </a:r>
            <a:r>
              <a:rPr lang="en-US" altLang="ko-KR" sz="3600" dirty="0" err="1">
                <a:latin typeface="Muli Light" panose="020B0600000101010101" charset="0"/>
                <a:cs typeface="Arial" panose="020B0604020202020204" pitchFamily="34" charset="0"/>
              </a:rPr>
              <a:t>Jinwoo</a:t>
            </a:r>
            <a:endParaRPr lang="en-US" altLang="ko-KR" sz="36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5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3114130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606381" y="2260433"/>
            <a:ext cx="7931238" cy="6226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</a:rPr>
              <a:t>Video upload &amp; download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5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2526883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458730" y="1257137"/>
            <a:ext cx="7931238" cy="22486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</a:rPr>
              <a:t>Result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78985" y="74140"/>
            <a:ext cx="6041728" cy="53938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Video upload &amp; download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95C65E-908D-4134-B117-14C25FAA9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20" y="2083055"/>
            <a:ext cx="6699157" cy="13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01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791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66"/>
            <a:ext cx="47913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/>
              <a:t>We</a:t>
            </a:r>
            <a:r>
              <a:rPr lang="en" sz="3600" b="1" dirty="0"/>
              <a:t> are “</a:t>
            </a:r>
            <a:r>
              <a:rPr lang="en-US" sz="3600" b="1" dirty="0"/>
              <a:t>LAJI”</a:t>
            </a:r>
            <a:endParaRPr sz="3600" b="1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altLang="ko-KR" sz="3600" b="1" dirty="0"/>
              <a:t> </a:t>
            </a:r>
            <a:r>
              <a:rPr lang="en" altLang="ko-KR" sz="3600" dirty="0"/>
              <a:t>-</a:t>
            </a:r>
            <a:r>
              <a:rPr lang="en-US" altLang="ko-KR" sz="3600" dirty="0" err="1"/>
              <a:t>Jisu</a:t>
            </a:r>
            <a:r>
              <a:rPr lang="en-US" altLang="ko-KR" sz="3600" dirty="0"/>
              <a:t> An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3600" b="1" dirty="0"/>
              <a:t> </a:t>
            </a:r>
            <a:r>
              <a:rPr lang="en-US" sz="3600" dirty="0"/>
              <a:t>-</a:t>
            </a:r>
            <a:r>
              <a:rPr lang="en-US" sz="3600" dirty="0" err="1"/>
              <a:t>Hyunjae</a:t>
            </a:r>
            <a:r>
              <a:rPr lang="en-US" sz="3600" dirty="0"/>
              <a:t> </a:t>
            </a:r>
            <a:r>
              <a:rPr lang="en-US" altLang="ko-KR" sz="3600" dirty="0"/>
              <a:t>Lee </a:t>
            </a:r>
            <a:endParaRPr lang="en-US" sz="36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3600" dirty="0"/>
              <a:t> -</a:t>
            </a:r>
            <a:r>
              <a:rPr lang="en-US" sz="3600" dirty="0" err="1"/>
              <a:t>Jinwoo</a:t>
            </a:r>
            <a:r>
              <a:rPr lang="en-US" sz="3600" dirty="0"/>
              <a:t> </a:t>
            </a:r>
            <a:r>
              <a:rPr lang="en-US" altLang="ko-KR" sz="3600" dirty="0"/>
              <a:t>Jeon </a:t>
            </a:r>
            <a:endParaRPr lang="en-US" sz="3600"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78985" y="894674"/>
            <a:ext cx="8817880" cy="2713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</a:rPr>
              <a:t>Issue &lt;File upload Path&gt;</a:t>
            </a:r>
          </a:p>
          <a:p>
            <a:endParaRPr lang="en-US" altLang="ko-KR" sz="3600" dirty="0">
              <a:latin typeface="Muli Light" panose="020B0600000101010101" charset="0"/>
              <a:cs typeface="Arial" panose="020B0604020202020204" pitchFamily="34" charset="0"/>
            </a:endParaRPr>
          </a:p>
          <a:p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</a:rPr>
              <a:t>: /media/</a:t>
            </a:r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since our path will be decided in runtime, so we change </a:t>
            </a:r>
            <a:r>
              <a:rPr lang="en-US" altLang="ko-KR" sz="3600" dirty="0" err="1"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settings.MEDIA.ROOT</a:t>
            </a:r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endParaRPr lang="en-US" altLang="ko-KR" sz="3600" dirty="0">
              <a:latin typeface="Muli Light" panose="020B0600000101010101" charset="0"/>
              <a:cs typeface="Arial" panose="020B0604020202020204" pitchFamily="34" charset="0"/>
            </a:endParaRPr>
          </a:p>
          <a:p>
            <a:endParaRPr lang="en-US" altLang="ko-KR" sz="36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78985" y="74140"/>
            <a:ext cx="6041728" cy="53938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Video upload &amp; download</a:t>
            </a:r>
          </a:p>
        </p:txBody>
      </p:sp>
    </p:spTree>
    <p:extLst>
      <p:ext uri="{BB962C8B-B14F-4D97-AF65-F5344CB8AC3E}">
        <p14:creationId xmlns:p14="http://schemas.microsoft.com/office/powerpoint/2010/main" val="2059345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78985" y="1224186"/>
            <a:ext cx="7931238" cy="22486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</a:rPr>
              <a:t>Issue &lt;Large</a:t>
            </a:r>
            <a:r>
              <a:rPr lang="ko-KR" altLang="en-US" sz="3600" dirty="0">
                <a:latin typeface="Muli Light" panose="020B0600000101010101" charset="0"/>
                <a:cs typeface="Arial" panose="020B0604020202020204" pitchFamily="34" charset="0"/>
              </a:rPr>
              <a:t> </a:t>
            </a:r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</a:rPr>
              <a:t>file</a:t>
            </a:r>
            <a:r>
              <a:rPr lang="ko-KR" altLang="en-US" sz="3600" dirty="0">
                <a:latin typeface="Muli Light" panose="020B0600000101010101" charset="0"/>
                <a:cs typeface="Arial" panose="020B0604020202020204" pitchFamily="34" charset="0"/>
              </a:rPr>
              <a:t> </a:t>
            </a:r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</a:rPr>
              <a:t>uploading&gt;</a:t>
            </a:r>
          </a:p>
          <a:p>
            <a:endParaRPr lang="en-US" altLang="ko-KR" sz="3600" dirty="0">
              <a:latin typeface="Muli Light" panose="020B0600000101010101" charset="0"/>
              <a:cs typeface="Arial" panose="020B0604020202020204" pitchFamily="34" charset="0"/>
            </a:endParaRPr>
          </a:p>
          <a:p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</a:rPr>
              <a:t>: we will use Nginx in web server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78985" y="74140"/>
            <a:ext cx="6041728" cy="53938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Video upload &amp; download</a:t>
            </a:r>
          </a:p>
        </p:txBody>
      </p:sp>
    </p:spTree>
    <p:extLst>
      <p:ext uri="{BB962C8B-B14F-4D97-AF65-F5344CB8AC3E}">
        <p14:creationId xmlns:p14="http://schemas.microsoft.com/office/powerpoint/2010/main" val="2171214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606381" y="2260433"/>
            <a:ext cx="7931238" cy="6226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</a:rPr>
              <a:t>TCA - DB construction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5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4254106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78985" y="74140"/>
            <a:ext cx="6041728" cy="53938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TCA – DB construction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C8067CE-9F54-4175-BA33-C7EA31B9C11F}"/>
              </a:ext>
            </a:extLst>
          </p:cNvPr>
          <p:cNvSpPr/>
          <p:nvPr/>
        </p:nvSpPr>
        <p:spPr>
          <a:xfrm>
            <a:off x="4062663" y="883499"/>
            <a:ext cx="1018674" cy="4773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USER(1)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61BCD7A-460E-4B31-92F0-22B8D8484C50}"/>
              </a:ext>
            </a:extLst>
          </p:cNvPr>
          <p:cNvSpPr/>
          <p:nvPr/>
        </p:nvSpPr>
        <p:spPr>
          <a:xfrm>
            <a:off x="1177090" y="1630640"/>
            <a:ext cx="1018674" cy="47733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VIDEO(1)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40AC44D-6845-4AB3-B2BE-5679A37C53FB}"/>
              </a:ext>
            </a:extLst>
          </p:cNvPr>
          <p:cNvSpPr/>
          <p:nvPr/>
        </p:nvSpPr>
        <p:spPr>
          <a:xfrm>
            <a:off x="4062663" y="1629456"/>
            <a:ext cx="1018674" cy="47733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VIDEO(1)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871E76A-E691-4E80-A003-2BE6ED84245D}"/>
              </a:ext>
            </a:extLst>
          </p:cNvPr>
          <p:cNvSpPr/>
          <p:nvPr/>
        </p:nvSpPr>
        <p:spPr>
          <a:xfrm>
            <a:off x="6948236" y="1606577"/>
            <a:ext cx="1018674" cy="47733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VIDEO(2)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E5D0C1A-37E4-4D1C-B48E-28FCE8B97347}"/>
              </a:ext>
            </a:extLst>
          </p:cNvPr>
          <p:cNvCxnSpPr>
            <a:stCxn id="7" idx="0"/>
            <a:endCxn id="3" idx="2"/>
          </p:cNvCxnSpPr>
          <p:nvPr/>
        </p:nvCxnSpPr>
        <p:spPr>
          <a:xfrm flipV="1">
            <a:off x="1686427" y="1360837"/>
            <a:ext cx="2885573" cy="269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CFAA541-2245-4475-8B69-3F302400A75A}"/>
              </a:ext>
            </a:extLst>
          </p:cNvPr>
          <p:cNvCxnSpPr>
            <a:stCxn id="8" idx="0"/>
            <a:endCxn id="3" idx="2"/>
          </p:cNvCxnSpPr>
          <p:nvPr/>
        </p:nvCxnSpPr>
        <p:spPr>
          <a:xfrm flipV="1">
            <a:off x="4572000" y="1360837"/>
            <a:ext cx="0" cy="26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F93BCE9-A73F-4B5B-BE55-C864BBB0285D}"/>
              </a:ext>
            </a:extLst>
          </p:cNvPr>
          <p:cNvCxnSpPr>
            <a:stCxn id="9" idx="0"/>
            <a:endCxn id="3" idx="2"/>
          </p:cNvCxnSpPr>
          <p:nvPr/>
        </p:nvCxnSpPr>
        <p:spPr>
          <a:xfrm flipH="1" flipV="1">
            <a:off x="4572000" y="1360837"/>
            <a:ext cx="2885573" cy="245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1E216B-C971-4877-9A95-50C42BACB6E6}"/>
              </a:ext>
            </a:extLst>
          </p:cNvPr>
          <p:cNvSpPr/>
          <p:nvPr/>
        </p:nvSpPr>
        <p:spPr>
          <a:xfrm>
            <a:off x="559469" y="2270608"/>
            <a:ext cx="2253916" cy="1260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Video option</a:t>
            </a:r>
          </a:p>
          <a:p>
            <a:pPr algn="ctr"/>
            <a:r>
              <a:rPr lang="en-US" altLang="ko-KR" dirty="0"/>
              <a:t>10s:delay</a:t>
            </a:r>
          </a:p>
          <a:p>
            <a:pPr algn="ctr"/>
            <a:r>
              <a:rPr lang="en-US" altLang="ko-KR" dirty="0"/>
              <a:t>T:face recognition</a:t>
            </a:r>
          </a:p>
          <a:p>
            <a:pPr algn="ctr"/>
            <a:r>
              <a:rPr lang="en-US" altLang="ko-KR" dirty="0"/>
              <a:t>T:voice recognition</a:t>
            </a:r>
          </a:p>
          <a:p>
            <a:pPr algn="ctr"/>
            <a:r>
              <a:rPr lang="en-US" altLang="ko-KR" dirty="0"/>
              <a:t>T: chat log analyze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E2589E-D2FD-48D0-AA38-DD4EEB59CBD2}"/>
              </a:ext>
            </a:extLst>
          </p:cNvPr>
          <p:cNvSpPr/>
          <p:nvPr/>
        </p:nvSpPr>
        <p:spPr>
          <a:xfrm>
            <a:off x="3445042" y="2270608"/>
            <a:ext cx="2253916" cy="126066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Video option</a:t>
            </a:r>
          </a:p>
          <a:p>
            <a:pPr algn="ctr"/>
            <a:r>
              <a:rPr lang="en-US" altLang="ko-KR" dirty="0"/>
              <a:t>20s:delay</a:t>
            </a:r>
          </a:p>
          <a:p>
            <a:pPr algn="ctr"/>
            <a:r>
              <a:rPr lang="en-US" altLang="ko-KR" dirty="0"/>
              <a:t>F:face recognition</a:t>
            </a:r>
          </a:p>
          <a:p>
            <a:pPr algn="ctr"/>
            <a:r>
              <a:rPr lang="en-US" altLang="ko-KR" dirty="0"/>
              <a:t>F:voice recognition</a:t>
            </a:r>
          </a:p>
          <a:p>
            <a:pPr algn="ctr"/>
            <a:r>
              <a:rPr lang="en-US" altLang="ko-KR" dirty="0"/>
              <a:t>T: chat log analyze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F58FC4F-8F55-42FE-ADAB-767F31E69841}"/>
              </a:ext>
            </a:extLst>
          </p:cNvPr>
          <p:cNvSpPr/>
          <p:nvPr/>
        </p:nvSpPr>
        <p:spPr>
          <a:xfrm>
            <a:off x="6336632" y="2270608"/>
            <a:ext cx="2253916" cy="1260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Video option</a:t>
            </a:r>
          </a:p>
          <a:p>
            <a:pPr algn="ctr"/>
            <a:r>
              <a:rPr lang="en-US" altLang="ko-KR" dirty="0"/>
              <a:t>10s:delay</a:t>
            </a:r>
          </a:p>
          <a:p>
            <a:pPr algn="ctr"/>
            <a:r>
              <a:rPr lang="en-US" altLang="ko-KR" dirty="0"/>
              <a:t>T:face recognition</a:t>
            </a:r>
          </a:p>
          <a:p>
            <a:pPr algn="ctr"/>
            <a:r>
              <a:rPr lang="en-US" altLang="ko-KR" dirty="0"/>
              <a:t>T:voice recognition</a:t>
            </a:r>
          </a:p>
          <a:p>
            <a:pPr algn="ctr"/>
            <a:r>
              <a:rPr lang="en-US" altLang="ko-KR" dirty="0"/>
              <a:t>T: chat log analyze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9EB3F24-0D73-4622-A1B0-50AEAFDCACD3}"/>
              </a:ext>
            </a:extLst>
          </p:cNvPr>
          <p:cNvCxnSpPr>
            <a:stCxn id="16" idx="0"/>
            <a:endCxn id="7" idx="2"/>
          </p:cNvCxnSpPr>
          <p:nvPr/>
        </p:nvCxnSpPr>
        <p:spPr>
          <a:xfrm flipV="1">
            <a:off x="1686427" y="2107978"/>
            <a:ext cx="0" cy="162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9D5F784-6559-4734-915E-FE8AF30E76D7}"/>
              </a:ext>
            </a:extLst>
          </p:cNvPr>
          <p:cNvCxnSpPr>
            <a:stCxn id="19" idx="0"/>
            <a:endCxn id="8" idx="2"/>
          </p:cNvCxnSpPr>
          <p:nvPr/>
        </p:nvCxnSpPr>
        <p:spPr>
          <a:xfrm flipV="1">
            <a:off x="4572000" y="2106794"/>
            <a:ext cx="0" cy="16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C12EEB8-5FF3-40AA-91C3-05A8F945CD32}"/>
              </a:ext>
            </a:extLst>
          </p:cNvPr>
          <p:cNvCxnSpPr>
            <a:stCxn id="21" idx="0"/>
            <a:endCxn id="9" idx="2"/>
          </p:cNvCxnSpPr>
          <p:nvPr/>
        </p:nvCxnSpPr>
        <p:spPr>
          <a:xfrm flipH="1" flipV="1">
            <a:off x="7457573" y="2083915"/>
            <a:ext cx="6017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2A5FF88-F8BC-45E7-80FE-E6FE8C5E4145}"/>
              </a:ext>
            </a:extLst>
          </p:cNvPr>
          <p:cNvSpPr/>
          <p:nvPr/>
        </p:nvSpPr>
        <p:spPr>
          <a:xfrm>
            <a:off x="559469" y="3693898"/>
            <a:ext cx="2253916" cy="9984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URL</a:t>
            </a:r>
          </a:p>
          <a:p>
            <a:pPr algn="ctr"/>
            <a:r>
              <a:rPr lang="en-US" altLang="ko-KR" dirty="0"/>
              <a:t>:video file</a:t>
            </a:r>
          </a:p>
          <a:p>
            <a:pPr algn="ctr"/>
            <a:r>
              <a:rPr lang="en-US" altLang="ko-KR" dirty="0"/>
              <a:t>:chat log</a:t>
            </a:r>
          </a:p>
          <a:p>
            <a:pPr algn="ctr"/>
            <a:r>
              <a:rPr lang="en-US" altLang="ko-KR" dirty="0"/>
              <a:t>:highlight video file</a:t>
            </a:r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005F289-6189-4D9B-B032-A2EF0818C80B}"/>
              </a:ext>
            </a:extLst>
          </p:cNvPr>
          <p:cNvCxnSpPr>
            <a:cxnSpLocks/>
            <a:stCxn id="28" idx="0"/>
            <a:endCxn id="16" idx="2"/>
          </p:cNvCxnSpPr>
          <p:nvPr/>
        </p:nvCxnSpPr>
        <p:spPr>
          <a:xfrm flipV="1">
            <a:off x="1686427" y="3531268"/>
            <a:ext cx="0" cy="162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02B24B6-B428-4418-B329-43B73351A415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4572000" y="3531268"/>
            <a:ext cx="0" cy="194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2E77B00-2F28-47FB-A73D-3DF5F7A67BD7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7457573" y="3531268"/>
            <a:ext cx="6017" cy="186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82F2884-19B2-4088-BAED-11567258AEF3}"/>
              </a:ext>
            </a:extLst>
          </p:cNvPr>
          <p:cNvSpPr/>
          <p:nvPr/>
        </p:nvSpPr>
        <p:spPr>
          <a:xfrm>
            <a:off x="3445041" y="3693898"/>
            <a:ext cx="2253916" cy="9984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URL</a:t>
            </a:r>
          </a:p>
          <a:p>
            <a:pPr algn="ctr"/>
            <a:r>
              <a:rPr lang="en-US" altLang="ko-KR" dirty="0"/>
              <a:t>:video file</a:t>
            </a:r>
          </a:p>
          <a:p>
            <a:pPr algn="ctr"/>
            <a:r>
              <a:rPr lang="en-US" altLang="ko-KR" dirty="0"/>
              <a:t>:chat log</a:t>
            </a:r>
          </a:p>
          <a:p>
            <a:pPr algn="ctr"/>
            <a:r>
              <a:rPr lang="en-US" altLang="ko-KR" dirty="0"/>
              <a:t>:highlight video file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5FEEEC7-5606-4F03-B69D-3BC212D6968A}"/>
              </a:ext>
            </a:extLst>
          </p:cNvPr>
          <p:cNvSpPr/>
          <p:nvPr/>
        </p:nvSpPr>
        <p:spPr>
          <a:xfrm>
            <a:off x="6342644" y="3693898"/>
            <a:ext cx="2253916" cy="9984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URL</a:t>
            </a:r>
          </a:p>
          <a:p>
            <a:pPr algn="ctr"/>
            <a:r>
              <a:rPr lang="en-US" altLang="ko-KR" dirty="0"/>
              <a:t>:video file</a:t>
            </a:r>
          </a:p>
          <a:p>
            <a:pPr algn="ctr"/>
            <a:r>
              <a:rPr lang="en-US" altLang="ko-KR" dirty="0"/>
              <a:t>:chat log</a:t>
            </a:r>
          </a:p>
          <a:p>
            <a:pPr algn="ctr"/>
            <a:r>
              <a:rPr lang="en-US" altLang="ko-KR" dirty="0"/>
              <a:t>:highlight video file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5553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78985" y="74140"/>
            <a:ext cx="6041728" cy="53938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TCA – DB construction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693908-6F96-490A-BFD4-C3E4932AE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7891"/>
            <a:ext cx="9144000" cy="22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6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78985" y="74140"/>
            <a:ext cx="6041728" cy="53938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TCA – DB construction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22FBFCF-E157-4ACC-A1D9-E682CE190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36683"/>
            <a:ext cx="3141468" cy="153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3DB786A-2257-4441-9575-524319A34416}"/>
              </a:ext>
            </a:extLst>
          </p:cNvPr>
          <p:cNvSpPr/>
          <p:nvPr/>
        </p:nvSpPr>
        <p:spPr>
          <a:xfrm>
            <a:off x="3851329" y="2157663"/>
            <a:ext cx="2037348" cy="41408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User Info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869620-CAA8-4CB1-831A-967A621BF407}"/>
              </a:ext>
            </a:extLst>
          </p:cNvPr>
          <p:cNvSpPr/>
          <p:nvPr/>
        </p:nvSpPr>
        <p:spPr>
          <a:xfrm>
            <a:off x="3590646" y="753978"/>
            <a:ext cx="2558715" cy="19972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93C09D-8D9B-4B94-A954-3F9F1A9D9459}"/>
              </a:ext>
            </a:extLst>
          </p:cNvPr>
          <p:cNvSpPr txBox="1"/>
          <p:nvPr/>
        </p:nvSpPr>
        <p:spPr>
          <a:xfrm>
            <a:off x="4297570" y="982794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DATABASE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2366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78985" y="74140"/>
            <a:ext cx="6041728" cy="53938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TCA – DB construction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22FBFCF-E157-4ACC-A1D9-E682CE190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36683"/>
            <a:ext cx="3141468" cy="153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3DB786A-2257-4441-9575-524319A34416}"/>
              </a:ext>
            </a:extLst>
          </p:cNvPr>
          <p:cNvSpPr/>
          <p:nvPr/>
        </p:nvSpPr>
        <p:spPr>
          <a:xfrm>
            <a:off x="6297750" y="1791007"/>
            <a:ext cx="2037348" cy="41408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User Info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C2E97B-9960-4006-9A8F-F3FBF6C10CB6}"/>
              </a:ext>
            </a:extLst>
          </p:cNvPr>
          <p:cNvSpPr/>
          <p:nvPr/>
        </p:nvSpPr>
        <p:spPr>
          <a:xfrm>
            <a:off x="6297750" y="1220329"/>
            <a:ext cx="2037348" cy="414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Session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869620-CAA8-4CB1-831A-967A621BF407}"/>
              </a:ext>
            </a:extLst>
          </p:cNvPr>
          <p:cNvSpPr/>
          <p:nvPr/>
        </p:nvSpPr>
        <p:spPr>
          <a:xfrm>
            <a:off x="6037067" y="387322"/>
            <a:ext cx="2558715" cy="19972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1660A4C2-B460-4738-98F8-F683EA0E1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945" y="3208066"/>
            <a:ext cx="3141467" cy="153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8F84A0B-3A06-434E-8012-DF67D255A4A1}"/>
              </a:ext>
            </a:extLst>
          </p:cNvPr>
          <p:cNvSpPr/>
          <p:nvPr/>
        </p:nvSpPr>
        <p:spPr>
          <a:xfrm rot="2203969">
            <a:off x="1401470" y="2651753"/>
            <a:ext cx="1147010" cy="946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1680ED1-9ECF-4589-A1D5-1222828849C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622758" y="1427372"/>
            <a:ext cx="67499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D8DE69-7398-47E0-AC0A-CB90ACC556F6}"/>
              </a:ext>
            </a:extLst>
          </p:cNvPr>
          <p:cNvSpPr/>
          <p:nvPr/>
        </p:nvSpPr>
        <p:spPr>
          <a:xfrm>
            <a:off x="3646793" y="1220329"/>
            <a:ext cx="2037348" cy="414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URL info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DEA74B-D053-44C0-BA62-416CC12929AC}"/>
              </a:ext>
            </a:extLst>
          </p:cNvPr>
          <p:cNvSpPr/>
          <p:nvPr/>
        </p:nvSpPr>
        <p:spPr>
          <a:xfrm>
            <a:off x="1232310" y="1868905"/>
            <a:ext cx="973479" cy="1684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218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78985" y="74140"/>
            <a:ext cx="6041728" cy="53938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TCA – DB construction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DB786A-2257-4441-9575-524319A34416}"/>
              </a:ext>
            </a:extLst>
          </p:cNvPr>
          <p:cNvSpPr/>
          <p:nvPr/>
        </p:nvSpPr>
        <p:spPr>
          <a:xfrm>
            <a:off x="3065266" y="2340497"/>
            <a:ext cx="2037348" cy="41408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User Info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C2E97B-9960-4006-9A8F-F3FBF6C10CB6}"/>
              </a:ext>
            </a:extLst>
          </p:cNvPr>
          <p:cNvSpPr/>
          <p:nvPr/>
        </p:nvSpPr>
        <p:spPr>
          <a:xfrm>
            <a:off x="3065266" y="1769819"/>
            <a:ext cx="2037348" cy="414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Session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869620-CAA8-4CB1-831A-967A621BF407}"/>
              </a:ext>
            </a:extLst>
          </p:cNvPr>
          <p:cNvSpPr/>
          <p:nvPr/>
        </p:nvSpPr>
        <p:spPr>
          <a:xfrm>
            <a:off x="2804583" y="936812"/>
            <a:ext cx="2558715" cy="19972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1660A4C2-B460-4738-98F8-F683EA0E1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945" y="3208066"/>
            <a:ext cx="3141467" cy="153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8F84A0B-3A06-434E-8012-DF67D255A4A1}"/>
              </a:ext>
            </a:extLst>
          </p:cNvPr>
          <p:cNvSpPr/>
          <p:nvPr/>
        </p:nvSpPr>
        <p:spPr>
          <a:xfrm rot="18451291">
            <a:off x="5775114" y="2442729"/>
            <a:ext cx="1147010" cy="946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1680ED1-9ECF-4589-A1D5-1222828849C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390274" y="1976862"/>
            <a:ext cx="67499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D8DE69-7398-47E0-AC0A-CB90ACC556F6}"/>
              </a:ext>
            </a:extLst>
          </p:cNvPr>
          <p:cNvSpPr/>
          <p:nvPr/>
        </p:nvSpPr>
        <p:spPr>
          <a:xfrm>
            <a:off x="414309" y="1769819"/>
            <a:ext cx="2037348" cy="414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URL info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B09B0DE-0B88-4534-A932-5D4312DD2473}"/>
              </a:ext>
            </a:extLst>
          </p:cNvPr>
          <p:cNvCxnSpPr>
            <a:stCxn id="14" idx="2"/>
          </p:cNvCxnSpPr>
          <p:nvPr/>
        </p:nvCxnSpPr>
        <p:spPr>
          <a:xfrm>
            <a:off x="1432983" y="2183906"/>
            <a:ext cx="0" cy="487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A127B5-4082-433B-9CBA-17B18FC3D389}"/>
              </a:ext>
            </a:extLst>
          </p:cNvPr>
          <p:cNvSpPr/>
          <p:nvPr/>
        </p:nvSpPr>
        <p:spPr>
          <a:xfrm>
            <a:off x="414309" y="2602826"/>
            <a:ext cx="2037348" cy="1534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Delay : 10s</a:t>
            </a:r>
          </a:p>
          <a:p>
            <a:pPr algn="ctr"/>
            <a:r>
              <a:rPr lang="en-US" altLang="ko-KR" dirty="0"/>
              <a:t>Face </a:t>
            </a:r>
            <a:r>
              <a:rPr lang="en-US" altLang="ko-KR" dirty="0" err="1"/>
              <a:t>recog</a:t>
            </a:r>
            <a:r>
              <a:rPr lang="en-US" altLang="ko-KR" dirty="0"/>
              <a:t> : True</a:t>
            </a:r>
          </a:p>
          <a:p>
            <a:pPr algn="ctr"/>
            <a:r>
              <a:rPr lang="en-US" altLang="ko-KR" dirty="0"/>
              <a:t>Voice </a:t>
            </a:r>
            <a:r>
              <a:rPr lang="en-US" altLang="ko-KR" dirty="0" err="1"/>
              <a:t>reocg</a:t>
            </a:r>
            <a:r>
              <a:rPr lang="en-US" altLang="ko-KR" dirty="0"/>
              <a:t>: True</a:t>
            </a:r>
          </a:p>
          <a:p>
            <a:pPr algn="ctr"/>
            <a:r>
              <a:rPr lang="en-US" altLang="ko-KR" dirty="0"/>
              <a:t>Chat log: True</a:t>
            </a:r>
          </a:p>
          <a:p>
            <a:pPr algn="ctr"/>
            <a:r>
              <a:rPr lang="en-US" altLang="ko-KR" dirty="0" err="1"/>
              <a:t>Resized_Frame</a:t>
            </a:r>
            <a:r>
              <a:rPr lang="en-US" altLang="ko-KR" dirty="0"/>
              <a:t> : (Researching)</a:t>
            </a:r>
          </a:p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31250DC-3B27-46AA-B0B3-5C46A855C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047" y="755947"/>
            <a:ext cx="3417786" cy="167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65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E64BEAE-0875-4F71-B3A5-9D02CA033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84" y="731884"/>
            <a:ext cx="8215650" cy="401796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78985" y="74140"/>
            <a:ext cx="6041728" cy="53938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TCA – DB construction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D96CD7-28BB-4594-8112-6811EA33AD06}"/>
              </a:ext>
            </a:extLst>
          </p:cNvPr>
          <p:cNvSpPr/>
          <p:nvPr/>
        </p:nvSpPr>
        <p:spPr>
          <a:xfrm>
            <a:off x="2277979" y="1129005"/>
            <a:ext cx="4539916" cy="1381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846251-A923-4680-8E11-BB8E900FBEDF}"/>
              </a:ext>
            </a:extLst>
          </p:cNvPr>
          <p:cNvSpPr/>
          <p:nvPr/>
        </p:nvSpPr>
        <p:spPr>
          <a:xfrm>
            <a:off x="2277979" y="2571749"/>
            <a:ext cx="1379621" cy="957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12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78985" y="74140"/>
            <a:ext cx="6041728" cy="53938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TCA – DB construction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DB786A-2257-4441-9575-524319A34416}"/>
              </a:ext>
            </a:extLst>
          </p:cNvPr>
          <p:cNvSpPr/>
          <p:nvPr/>
        </p:nvSpPr>
        <p:spPr>
          <a:xfrm>
            <a:off x="3065266" y="2340497"/>
            <a:ext cx="2037348" cy="41408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User Info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C2E97B-9960-4006-9A8F-F3FBF6C10CB6}"/>
              </a:ext>
            </a:extLst>
          </p:cNvPr>
          <p:cNvSpPr/>
          <p:nvPr/>
        </p:nvSpPr>
        <p:spPr>
          <a:xfrm>
            <a:off x="3065266" y="1769819"/>
            <a:ext cx="2037348" cy="414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Session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869620-CAA8-4CB1-831A-967A621BF407}"/>
              </a:ext>
            </a:extLst>
          </p:cNvPr>
          <p:cNvSpPr/>
          <p:nvPr/>
        </p:nvSpPr>
        <p:spPr>
          <a:xfrm>
            <a:off x="2804583" y="936812"/>
            <a:ext cx="2558715" cy="19972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1660A4C2-B460-4738-98F8-F683EA0E1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945" y="3208066"/>
            <a:ext cx="3141467" cy="153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8F84A0B-3A06-434E-8012-DF67D255A4A1}"/>
              </a:ext>
            </a:extLst>
          </p:cNvPr>
          <p:cNvSpPr/>
          <p:nvPr/>
        </p:nvSpPr>
        <p:spPr>
          <a:xfrm rot="18451291">
            <a:off x="5775114" y="2442729"/>
            <a:ext cx="1147010" cy="946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1680ED1-9ECF-4589-A1D5-1222828849C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390274" y="1976862"/>
            <a:ext cx="67499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D8DE69-7398-47E0-AC0A-CB90ACC556F6}"/>
              </a:ext>
            </a:extLst>
          </p:cNvPr>
          <p:cNvSpPr/>
          <p:nvPr/>
        </p:nvSpPr>
        <p:spPr>
          <a:xfrm>
            <a:off x="414309" y="1769819"/>
            <a:ext cx="2037348" cy="414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URL info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B09B0DE-0B88-4534-A932-5D4312DD2473}"/>
              </a:ext>
            </a:extLst>
          </p:cNvPr>
          <p:cNvCxnSpPr>
            <a:stCxn id="14" idx="2"/>
          </p:cNvCxnSpPr>
          <p:nvPr/>
        </p:nvCxnSpPr>
        <p:spPr>
          <a:xfrm>
            <a:off x="1432983" y="2183906"/>
            <a:ext cx="0" cy="487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A127B5-4082-433B-9CBA-17B18FC3D389}"/>
              </a:ext>
            </a:extLst>
          </p:cNvPr>
          <p:cNvSpPr/>
          <p:nvPr/>
        </p:nvSpPr>
        <p:spPr>
          <a:xfrm>
            <a:off x="414309" y="2602825"/>
            <a:ext cx="2037348" cy="214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Delay : 10s</a:t>
            </a:r>
          </a:p>
          <a:p>
            <a:pPr algn="ctr"/>
            <a:r>
              <a:rPr lang="en-US" altLang="ko-KR" dirty="0"/>
              <a:t>Date : date</a:t>
            </a:r>
          </a:p>
          <a:p>
            <a:pPr algn="ctr"/>
            <a:r>
              <a:rPr lang="en-US" altLang="ko-KR" dirty="0"/>
              <a:t>Face </a:t>
            </a:r>
            <a:r>
              <a:rPr lang="en-US" altLang="ko-KR" dirty="0" err="1"/>
              <a:t>recog</a:t>
            </a:r>
            <a:r>
              <a:rPr lang="en-US" altLang="ko-KR" dirty="0"/>
              <a:t> : True</a:t>
            </a:r>
          </a:p>
          <a:p>
            <a:pPr algn="ctr"/>
            <a:r>
              <a:rPr lang="en-US" altLang="ko-KR" dirty="0"/>
              <a:t>Voice </a:t>
            </a:r>
            <a:r>
              <a:rPr lang="en-US" altLang="ko-KR" dirty="0" err="1"/>
              <a:t>reocg</a:t>
            </a:r>
            <a:r>
              <a:rPr lang="en-US" altLang="ko-KR" dirty="0"/>
              <a:t>: True</a:t>
            </a:r>
          </a:p>
          <a:p>
            <a:pPr algn="ctr"/>
            <a:r>
              <a:rPr lang="en-US" altLang="ko-KR" dirty="0"/>
              <a:t>Chat log: True</a:t>
            </a:r>
          </a:p>
          <a:p>
            <a:pPr algn="ctr"/>
            <a:r>
              <a:rPr lang="en-US" altLang="ko-KR" dirty="0" err="1"/>
              <a:t>Resized_Frame</a:t>
            </a:r>
            <a:r>
              <a:rPr lang="en-US" altLang="ko-KR" dirty="0"/>
              <a:t> : (Researching)</a:t>
            </a:r>
          </a:p>
          <a:p>
            <a:pPr algn="ctr"/>
            <a:r>
              <a:rPr lang="en-US" altLang="ko-KR" dirty="0" err="1"/>
              <a:t>File_URL</a:t>
            </a:r>
            <a:r>
              <a:rPr lang="en-US" altLang="ko-KR" dirty="0"/>
              <a:t>: char</a:t>
            </a:r>
          </a:p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62CF768-F0A0-4B0D-9C7D-62544DC3A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047" y="755947"/>
            <a:ext cx="3417786" cy="167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5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7C47-88E5-4371-A90F-2EDFDD48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78"/>
                </a:solidFill>
              </a:rPr>
              <a:t>Meet the Team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B855109-2D86-4202-B9CE-3E60F8439916}"/>
              </a:ext>
            </a:extLst>
          </p:cNvPr>
          <p:cNvGrpSpPr/>
          <p:nvPr/>
        </p:nvGrpSpPr>
        <p:grpSpPr>
          <a:xfrm>
            <a:off x="1650215" y="983395"/>
            <a:ext cx="1835833" cy="3726414"/>
            <a:chOff x="623732" y="1700808"/>
            <a:chExt cx="2447777" cy="496855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690F4E-3D7E-4F5E-9B02-B891D5D646E7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2D4734-0353-4FE4-96B3-AD192F545BEF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0B07BAC-93A8-45B6-BE07-BE882C3D3DF9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BEC2427-8F00-4485-94C0-D9B26344DC89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835937-FF0B-4413-924A-E3794F0F7C86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4000096-66AA-40A4-9D26-CD35CDCDBCD8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AN JISU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17DEEC3-B8EF-4960-8CC5-021FC0DF3324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CD48165-F9FF-48A9-B5AD-E5D5A4E8EF7C}"/>
                </a:ext>
              </a:extLst>
            </p:cNvPr>
            <p:cNvSpPr/>
            <p:nvPr/>
          </p:nvSpPr>
          <p:spPr>
            <a:xfrm>
              <a:off x="623732" y="4863843"/>
              <a:ext cx="244777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Server management,</a:t>
              </a:r>
              <a:r>
                <a:rPr lang="en-US" altLang="ko-KR" sz="825" dirty="0">
                  <a:solidFill>
                    <a:srgbClr val="7B8898"/>
                  </a:solidFill>
                </a:rPr>
                <a:t> Server-side development</a:t>
              </a:r>
              <a:r>
                <a:rPr lang="en-US" sz="825" dirty="0">
                  <a:solidFill>
                    <a:srgbClr val="7B8898"/>
                  </a:solidFill>
                </a:rPr>
                <a:t> 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F1AACF8-6EDD-4624-BA75-2A4750AEFBA6}"/>
                </a:ext>
              </a:extLst>
            </p:cNvPr>
            <p:cNvSpPr txBox="1"/>
            <p:nvPr/>
          </p:nvSpPr>
          <p:spPr>
            <a:xfrm>
              <a:off x="1026669" y="5976372"/>
              <a:ext cx="164190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2"/>
                  </a:solidFill>
                </a:rPr>
                <a:t>ajs7270@gmail.com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959A869-5E0A-4E14-BA34-C0F0E8FEBBF0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EB87E8E-BCC2-4F58-96DB-712CDA809F68}"/>
              </a:ext>
            </a:extLst>
          </p:cNvPr>
          <p:cNvGrpSpPr/>
          <p:nvPr/>
        </p:nvGrpSpPr>
        <p:grpSpPr>
          <a:xfrm>
            <a:off x="3733246" y="983395"/>
            <a:ext cx="1965054" cy="3726414"/>
            <a:chOff x="568906" y="1700808"/>
            <a:chExt cx="2620072" cy="4968552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B172C5D-76AE-42A9-ABD2-4DCB4F89713A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F5FCE93-828B-4B1E-B820-2377049A89FC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BC2D6E2-96BE-4135-8F63-BF903BCE584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4F4BFA7-C569-4D46-BE63-FCFD1F19C2FC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4CDA6A8-397F-4258-A209-25B86A2F94A8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8D84C72-3012-45FF-86BF-308B6D8CBFA6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LEE HYUNJAE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7281B9D-A0CA-470D-84DF-4572C84B8580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cap="all" dirty="0">
                  <a:solidFill>
                    <a:schemeClr val="tx2"/>
                  </a:solidFill>
                </a:rPr>
                <a:t> backend developer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2884369-1BD4-478B-8564-ECCC1F73779D}"/>
                </a:ext>
              </a:extLst>
            </p:cNvPr>
            <p:cNvSpPr/>
            <p:nvPr/>
          </p:nvSpPr>
          <p:spPr>
            <a:xfrm>
              <a:off x="568906" y="4873647"/>
              <a:ext cx="2620072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Database, Server-side development </a:t>
              </a:r>
              <a:endParaRPr lang="en-US" altLang="ko-KR" sz="825" dirty="0">
                <a:solidFill>
                  <a:srgbClr val="7B8898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0FA72D5-E414-4AE3-9569-D4FC54E5824F}"/>
                </a:ext>
              </a:extLst>
            </p:cNvPr>
            <p:cNvSpPr txBox="1"/>
            <p:nvPr/>
          </p:nvSpPr>
          <p:spPr>
            <a:xfrm>
              <a:off x="962549" y="5976372"/>
              <a:ext cx="177014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1"/>
                  </a:solidFill>
                </a:rPr>
                <a:t>leehj8687@email.com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A8163FC-55FB-4F16-82F3-5975946F7177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318065E-A294-4E65-A4C0-DAEE53FCA635}"/>
              </a:ext>
            </a:extLst>
          </p:cNvPr>
          <p:cNvGrpSpPr/>
          <p:nvPr/>
        </p:nvGrpSpPr>
        <p:grpSpPr>
          <a:xfrm>
            <a:off x="5898517" y="983395"/>
            <a:ext cx="1835833" cy="3726414"/>
            <a:chOff x="623732" y="1700808"/>
            <a:chExt cx="2447777" cy="4968552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474000E-D212-491D-AB32-7FAF8AACE6B8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A9A15C3-DC20-414F-8A02-9E39D4BE7145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079F1-7B0C-4B0E-8149-404262F49CF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2030D19-CF7C-417A-8E54-63BAB3DDA076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F374CE3-6273-4782-9B26-3545507AC5F1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DDE039A-3E4B-47D7-9C58-4E9E2DBECBA4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JEON JINWOO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D7750F3-EBA0-4EE9-96E8-D2982E9E4CCF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806ACAA-CB48-4DDD-8B54-9115887BC7FF}"/>
                </a:ext>
              </a:extLst>
            </p:cNvPr>
            <p:cNvSpPr/>
            <p:nvPr/>
          </p:nvSpPr>
          <p:spPr>
            <a:xfrm>
              <a:off x="623732" y="4863843"/>
              <a:ext cx="2447777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Highlight algorithm, Dashboard UI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08B4D1B-C982-4674-8BA8-48104B0A2928}"/>
                </a:ext>
              </a:extLst>
            </p:cNvPr>
            <p:cNvSpPr txBox="1"/>
            <p:nvPr/>
          </p:nvSpPr>
          <p:spPr>
            <a:xfrm>
              <a:off x="1013844" y="5976372"/>
              <a:ext cx="1667550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4"/>
                  </a:solidFill>
                </a:rPr>
                <a:t>zinuzian@gmail.com</a:t>
              </a:r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5ED42BC-A98F-456A-8985-BA16B83CC08F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390A56-08E6-4EDC-96B3-B5609C180804}"/>
              </a:ext>
            </a:extLst>
          </p:cNvPr>
          <p:cNvSpPr/>
          <p:nvPr/>
        </p:nvSpPr>
        <p:spPr>
          <a:xfrm>
            <a:off x="7816289" y="102870"/>
            <a:ext cx="1248883" cy="46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65D785DE-826A-4FE5-85B8-BFFC1C7CBD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9309290"/>
              </p:ext>
            </p:extLst>
          </p:nvPr>
        </p:nvGraphicFramePr>
        <p:xfrm>
          <a:off x="3692899" y="997526"/>
          <a:ext cx="2045749" cy="1574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0BC21615-6D2B-4408-8790-7D1C9E3073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7301730"/>
              </p:ext>
            </p:extLst>
          </p:nvPr>
        </p:nvGraphicFramePr>
        <p:xfrm>
          <a:off x="5770068" y="881499"/>
          <a:ext cx="1943099" cy="1690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DBD745B4-571D-4C43-A928-6C4C5344B8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405532"/>
              </p:ext>
            </p:extLst>
          </p:nvPr>
        </p:nvGraphicFramePr>
        <p:xfrm>
          <a:off x="1370971" y="580422"/>
          <a:ext cx="2394320" cy="1983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43" name="Rectangle 111">
            <a:extLst>
              <a:ext uri="{FF2B5EF4-FFF2-40B4-BE49-F238E27FC236}">
                <a16:creationId xmlns:a16="http://schemas.microsoft.com/office/drawing/2014/main" id="{EDA039CB-89CF-4BA5-9EC6-0BD2D3038031}"/>
              </a:ext>
            </a:extLst>
          </p:cNvPr>
          <p:cNvSpPr/>
          <p:nvPr/>
        </p:nvSpPr>
        <p:spPr>
          <a:xfrm>
            <a:off x="1650214" y="2986371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</a:rPr>
              <a:t>BACKEND DEVELOPER</a:t>
            </a:r>
          </a:p>
        </p:txBody>
      </p:sp>
      <p:sp>
        <p:nvSpPr>
          <p:cNvPr id="44" name="Rectangle 111">
            <a:extLst>
              <a:ext uri="{FF2B5EF4-FFF2-40B4-BE49-F238E27FC236}">
                <a16:creationId xmlns:a16="http://schemas.microsoft.com/office/drawing/2014/main" id="{BC341223-DA86-4F98-ABBF-35EFA6AD2980}"/>
              </a:ext>
            </a:extLst>
          </p:cNvPr>
          <p:cNvSpPr/>
          <p:nvPr/>
        </p:nvSpPr>
        <p:spPr>
          <a:xfrm>
            <a:off x="5877334" y="2969432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</a:rPr>
              <a:t>FRONTEND DEVELOPER</a:t>
            </a:r>
          </a:p>
        </p:txBody>
      </p:sp>
    </p:spTree>
    <p:extLst>
      <p:ext uri="{BB962C8B-B14F-4D97-AF65-F5344CB8AC3E}">
        <p14:creationId xmlns:p14="http://schemas.microsoft.com/office/powerpoint/2010/main" val="1798322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78985" y="74140"/>
            <a:ext cx="6041728" cy="53938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TCA – DB construction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DB786A-2257-4441-9575-524319A34416}"/>
              </a:ext>
            </a:extLst>
          </p:cNvPr>
          <p:cNvSpPr/>
          <p:nvPr/>
        </p:nvSpPr>
        <p:spPr>
          <a:xfrm>
            <a:off x="2977035" y="3471458"/>
            <a:ext cx="2037348" cy="41408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User Info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C2E97B-9960-4006-9A8F-F3FBF6C10CB6}"/>
              </a:ext>
            </a:extLst>
          </p:cNvPr>
          <p:cNvSpPr/>
          <p:nvPr/>
        </p:nvSpPr>
        <p:spPr>
          <a:xfrm>
            <a:off x="2977035" y="2419725"/>
            <a:ext cx="2037348" cy="41408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Video Info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869620-CAA8-4CB1-831A-967A621BF407}"/>
              </a:ext>
            </a:extLst>
          </p:cNvPr>
          <p:cNvSpPr/>
          <p:nvPr/>
        </p:nvSpPr>
        <p:spPr>
          <a:xfrm>
            <a:off x="2716352" y="2067773"/>
            <a:ext cx="2558715" cy="19972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1680ED1-9ECF-4589-A1D5-1222828849C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302043" y="2626768"/>
            <a:ext cx="67499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D8DE69-7398-47E0-AC0A-CB90ACC556F6}"/>
              </a:ext>
            </a:extLst>
          </p:cNvPr>
          <p:cNvSpPr/>
          <p:nvPr/>
        </p:nvSpPr>
        <p:spPr>
          <a:xfrm>
            <a:off x="300835" y="2437417"/>
            <a:ext cx="2037348" cy="414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URL info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B09B0DE-0B88-4534-A932-5D4312DD2473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319509" y="2851504"/>
            <a:ext cx="0" cy="189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A127B5-4082-433B-9CBA-17B18FC3D389}"/>
              </a:ext>
            </a:extLst>
          </p:cNvPr>
          <p:cNvSpPr/>
          <p:nvPr/>
        </p:nvSpPr>
        <p:spPr>
          <a:xfrm>
            <a:off x="300835" y="3040855"/>
            <a:ext cx="2037348" cy="19972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Delay : 10s</a:t>
            </a:r>
          </a:p>
          <a:p>
            <a:pPr algn="ctr"/>
            <a:r>
              <a:rPr lang="en-US" altLang="ko-KR" dirty="0"/>
              <a:t>Date : date</a:t>
            </a:r>
          </a:p>
          <a:p>
            <a:pPr algn="ctr"/>
            <a:r>
              <a:rPr lang="en-US" altLang="ko-KR" dirty="0"/>
              <a:t>Face </a:t>
            </a:r>
            <a:r>
              <a:rPr lang="en-US" altLang="ko-KR" dirty="0" err="1"/>
              <a:t>recog</a:t>
            </a:r>
            <a:r>
              <a:rPr lang="en-US" altLang="ko-KR" dirty="0"/>
              <a:t> : True</a:t>
            </a:r>
          </a:p>
          <a:p>
            <a:pPr algn="ctr"/>
            <a:r>
              <a:rPr lang="en-US" altLang="ko-KR" dirty="0"/>
              <a:t>Voice </a:t>
            </a:r>
            <a:r>
              <a:rPr lang="en-US" altLang="ko-KR" dirty="0" err="1"/>
              <a:t>reocg</a:t>
            </a:r>
            <a:r>
              <a:rPr lang="en-US" altLang="ko-KR" dirty="0"/>
              <a:t>: True</a:t>
            </a:r>
          </a:p>
          <a:p>
            <a:pPr algn="ctr"/>
            <a:r>
              <a:rPr lang="en-US" altLang="ko-KR" dirty="0"/>
              <a:t>Chat log: True</a:t>
            </a:r>
          </a:p>
          <a:p>
            <a:pPr algn="ctr"/>
            <a:r>
              <a:rPr lang="en-US" altLang="ko-KR" dirty="0" err="1"/>
              <a:t>Resized_Frame</a:t>
            </a:r>
            <a:r>
              <a:rPr lang="en-US" altLang="ko-KR" dirty="0"/>
              <a:t> : (Researching)</a:t>
            </a:r>
          </a:p>
          <a:p>
            <a:pPr algn="ctr"/>
            <a:r>
              <a:rPr lang="en-US" altLang="ko-KR" dirty="0" err="1"/>
              <a:t>File_URL</a:t>
            </a:r>
            <a:r>
              <a:rPr lang="en-US" altLang="ko-KR" dirty="0"/>
              <a:t>: char</a:t>
            </a:r>
          </a:p>
          <a:p>
            <a:pPr algn="ctr"/>
            <a:endParaRPr lang="ko-KR" altLang="en-US" dirty="0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02E12B63-B898-4687-8D61-EEB5670AAF03}"/>
              </a:ext>
            </a:extLst>
          </p:cNvPr>
          <p:cNvSpPr/>
          <p:nvPr/>
        </p:nvSpPr>
        <p:spPr>
          <a:xfrm>
            <a:off x="3848710" y="2826060"/>
            <a:ext cx="280737" cy="6453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2039B83-2D40-4F4D-BDD3-4A24B338D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047" y="755947"/>
            <a:ext cx="3417786" cy="1671511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8F84A0B-3A06-434E-8012-DF67D255A4A1}"/>
              </a:ext>
            </a:extLst>
          </p:cNvPr>
          <p:cNvSpPr/>
          <p:nvPr/>
        </p:nvSpPr>
        <p:spPr>
          <a:xfrm rot="8985287">
            <a:off x="5107164" y="1698636"/>
            <a:ext cx="1199704" cy="94648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426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340799" y="866274"/>
            <a:ext cx="8337980" cy="368968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</a:rPr>
              <a:t>DB: </a:t>
            </a:r>
          </a:p>
          <a:p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 USER  </a:t>
            </a:r>
            <a:r>
              <a:rPr lang="en-US" altLang="ko-KR" sz="3600" dirty="0" err="1"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hyunjae</a:t>
            </a:r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/date/</a:t>
            </a:r>
            <a:r>
              <a:rPr lang="en-US" altLang="ko-KR" sz="3600" dirty="0" err="1"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videoID</a:t>
            </a:r>
            <a:endParaRPr lang="en-US" altLang="ko-KR" sz="3600" dirty="0">
              <a:latin typeface="Muli Light" panose="020B0600000101010101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 					:chat.log</a:t>
            </a:r>
          </a:p>
          <a:p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					:yourvideo.mp4</a:t>
            </a:r>
          </a:p>
          <a:p>
            <a:endParaRPr lang="en-US" altLang="ko-KR" sz="3600" dirty="0">
              <a:latin typeface="Muli Light" panose="020B0600000101010101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			</a:t>
            </a:r>
            <a:r>
              <a:rPr lang="en-US" altLang="ko-KR" sz="3600" b="1" i="1" dirty="0"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 After rendering?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78985" y="74140"/>
            <a:ext cx="6041728" cy="53938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TCA – DB construction</a:t>
            </a:r>
          </a:p>
        </p:txBody>
      </p:sp>
    </p:spTree>
    <p:extLst>
      <p:ext uri="{BB962C8B-B14F-4D97-AF65-F5344CB8AC3E}">
        <p14:creationId xmlns:p14="http://schemas.microsoft.com/office/powerpoint/2010/main" val="518540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76631" y="613525"/>
            <a:ext cx="8337980" cy="42771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</a:rPr>
              <a:t>DB: </a:t>
            </a:r>
          </a:p>
          <a:p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 USER  </a:t>
            </a:r>
            <a:r>
              <a:rPr lang="en-US" altLang="ko-KR" sz="3600" dirty="0" err="1">
                <a:solidFill>
                  <a:schemeClr val="tx2">
                    <a:lumMod val="90000"/>
                  </a:schemeClr>
                </a:solidFill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hyunjae</a:t>
            </a:r>
            <a:r>
              <a:rPr lang="en-US" altLang="ko-KR" sz="3600" dirty="0">
                <a:solidFill>
                  <a:schemeClr val="tx2">
                    <a:lumMod val="90000"/>
                  </a:schemeClr>
                </a:solidFill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/date/</a:t>
            </a:r>
            <a:r>
              <a:rPr lang="en-US" altLang="ko-KR" sz="3600" dirty="0" err="1">
                <a:solidFill>
                  <a:schemeClr val="tx2">
                    <a:lumMod val="90000"/>
                  </a:schemeClr>
                </a:solidFill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videoID</a:t>
            </a:r>
            <a:endParaRPr lang="en-US" altLang="ko-KR" sz="3600" dirty="0">
              <a:solidFill>
                <a:schemeClr val="tx2">
                  <a:lumMod val="90000"/>
                </a:schemeClr>
              </a:solidFill>
              <a:latin typeface="Muli Light" panose="020B0600000101010101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altLang="ko-KR" sz="3600" dirty="0">
                <a:solidFill>
                  <a:schemeClr val="tx2">
                    <a:lumMod val="90000"/>
                  </a:schemeClr>
                </a:solidFill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 					:chat.log</a:t>
            </a:r>
          </a:p>
          <a:p>
            <a:r>
              <a:rPr lang="en-US" altLang="ko-KR" sz="3600" dirty="0">
                <a:solidFill>
                  <a:schemeClr val="tx2">
                    <a:lumMod val="90000"/>
                  </a:schemeClr>
                </a:solidFill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					:yourvideo.mp4</a:t>
            </a:r>
            <a:endParaRPr lang="en-US" altLang="ko-KR" sz="3600" dirty="0">
              <a:latin typeface="Muli Light" panose="020B0600000101010101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		</a:t>
            </a:r>
            <a:r>
              <a:rPr lang="en-US" altLang="ko-KR" sz="3600" dirty="0" err="1"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hyunjae</a:t>
            </a:r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/date/</a:t>
            </a:r>
            <a:r>
              <a:rPr lang="en-US" altLang="ko-KR" sz="3600" dirty="0" err="1"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renderedID</a:t>
            </a:r>
            <a:endParaRPr lang="en-US" altLang="ko-KR" sz="3600" dirty="0">
              <a:latin typeface="Muli Light" panose="020B0600000101010101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				:renderedVideo.mp4</a:t>
            </a:r>
          </a:p>
          <a:p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				:(some analyze info)</a:t>
            </a:r>
          </a:p>
          <a:p>
            <a:endParaRPr lang="en-US" altLang="ko-KR" sz="3600" dirty="0">
              <a:latin typeface="Muli Light" panose="020B0600000101010101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78985" y="74140"/>
            <a:ext cx="6041728" cy="53938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TCA – DB construction</a:t>
            </a:r>
          </a:p>
        </p:txBody>
      </p:sp>
    </p:spTree>
    <p:extLst>
      <p:ext uri="{BB962C8B-B14F-4D97-AF65-F5344CB8AC3E}">
        <p14:creationId xmlns:p14="http://schemas.microsoft.com/office/powerpoint/2010/main" val="2006394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606381" y="2260433"/>
            <a:ext cx="7931238" cy="6226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</a:rPr>
              <a:t>TCA – </a:t>
            </a:r>
            <a:r>
              <a:rPr lang="en-US" altLang="ko-KR" sz="3600" dirty="0" err="1">
                <a:latin typeface="Muli Light" panose="020B0600000101010101" charset="0"/>
                <a:cs typeface="Arial" panose="020B0604020202020204" pitchFamily="34" charset="0"/>
              </a:rPr>
              <a:t>Subprocessing</a:t>
            </a:r>
            <a:endParaRPr lang="en-US" altLang="ko-KR" sz="36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5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908843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78985" y="74140"/>
            <a:ext cx="6041728" cy="53938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TCA - </a:t>
            </a:r>
            <a:r>
              <a:rPr lang="en-US" sz="3600" dirty="0" err="1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Subprocessing</a:t>
            </a:r>
            <a:endParaRPr lang="en-US" sz="3600" dirty="0">
              <a:solidFill>
                <a:srgbClr val="305178"/>
              </a:solidFill>
              <a:latin typeface="Poppins" panose="020B0600000101010101" charset="0"/>
              <a:cs typeface="Poppins" panose="020B0600000101010101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1503FB-0882-4BEE-8CA2-529D369AC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27" y="1445042"/>
            <a:ext cx="7606145" cy="225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65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78985" y="74140"/>
            <a:ext cx="6041728" cy="53938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TCA - </a:t>
            </a:r>
            <a:r>
              <a:rPr lang="en-US" sz="3600" dirty="0" err="1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Subprocessing</a:t>
            </a:r>
            <a:endParaRPr lang="en-US" sz="3600" dirty="0">
              <a:solidFill>
                <a:srgbClr val="305178"/>
              </a:solidFill>
              <a:latin typeface="Poppins" panose="020B0600000101010101" charset="0"/>
              <a:cs typeface="Poppins" panose="020B0600000101010101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BEF013-7FB6-498D-8EF4-59208F2FA048}"/>
              </a:ext>
            </a:extLst>
          </p:cNvPr>
          <p:cNvSpPr/>
          <p:nvPr/>
        </p:nvSpPr>
        <p:spPr>
          <a:xfrm>
            <a:off x="1634068" y="1336579"/>
            <a:ext cx="2175164" cy="11811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Django 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E625898-6B8A-42F7-9919-F87E58352FE6}"/>
              </a:ext>
            </a:extLst>
          </p:cNvPr>
          <p:cNvSpPr/>
          <p:nvPr/>
        </p:nvSpPr>
        <p:spPr>
          <a:xfrm>
            <a:off x="5624175" y="1506298"/>
            <a:ext cx="2230582" cy="80356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Twitch chat downloader</a:t>
            </a:r>
            <a:endParaRPr lang="ko-KR" altLang="en-US" dirty="0"/>
          </a:p>
        </p:txBody>
      </p:sp>
      <p:sp>
        <p:nvSpPr>
          <p:cNvPr id="18" name="순서도: 자기 디스크 17">
            <a:extLst>
              <a:ext uri="{FF2B5EF4-FFF2-40B4-BE49-F238E27FC236}">
                <a16:creationId xmlns:a16="http://schemas.microsoft.com/office/drawing/2014/main" id="{6B245401-67AB-43CA-BBCE-64712EF9784A}"/>
              </a:ext>
            </a:extLst>
          </p:cNvPr>
          <p:cNvSpPr/>
          <p:nvPr/>
        </p:nvSpPr>
        <p:spPr>
          <a:xfrm>
            <a:off x="1890376" y="3525137"/>
            <a:ext cx="1662545" cy="9559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1558D5BA-17DB-4FAA-8B52-FF09D2F3C4DA}"/>
              </a:ext>
            </a:extLst>
          </p:cNvPr>
          <p:cNvSpPr/>
          <p:nvPr/>
        </p:nvSpPr>
        <p:spPr>
          <a:xfrm>
            <a:off x="4210147" y="1506298"/>
            <a:ext cx="1080655" cy="33249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3A325F21-A4CC-4508-8082-327A862478CD}"/>
              </a:ext>
            </a:extLst>
          </p:cNvPr>
          <p:cNvSpPr/>
          <p:nvPr/>
        </p:nvSpPr>
        <p:spPr>
          <a:xfrm>
            <a:off x="4162521" y="1927129"/>
            <a:ext cx="1108364" cy="348095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2" name="사각형: 잘린 한쪽 모서리 21">
            <a:extLst>
              <a:ext uri="{FF2B5EF4-FFF2-40B4-BE49-F238E27FC236}">
                <a16:creationId xmlns:a16="http://schemas.microsoft.com/office/drawing/2014/main" id="{8F732122-F926-472F-A54D-1F75E645C769}"/>
              </a:ext>
            </a:extLst>
          </p:cNvPr>
          <p:cNvSpPr/>
          <p:nvPr/>
        </p:nvSpPr>
        <p:spPr>
          <a:xfrm>
            <a:off x="6486621" y="3338100"/>
            <a:ext cx="886689" cy="11430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Chat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log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852353F7-2F4C-45C7-B9A2-A0DAC919DA4D}"/>
              </a:ext>
            </a:extLst>
          </p:cNvPr>
          <p:cNvSpPr/>
          <p:nvPr/>
        </p:nvSpPr>
        <p:spPr>
          <a:xfrm>
            <a:off x="6772373" y="2475019"/>
            <a:ext cx="315187" cy="69792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22DEB099-4A06-4A01-880F-F0869DF07C49}"/>
              </a:ext>
            </a:extLst>
          </p:cNvPr>
          <p:cNvSpPr/>
          <p:nvPr/>
        </p:nvSpPr>
        <p:spPr>
          <a:xfrm>
            <a:off x="2590896" y="2678277"/>
            <a:ext cx="261504" cy="69792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02392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78985" y="74140"/>
            <a:ext cx="6041728" cy="53938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TCA - </a:t>
            </a:r>
            <a:r>
              <a:rPr lang="en-US" sz="3600" dirty="0" err="1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Subprocessing</a:t>
            </a:r>
            <a:endParaRPr lang="en-US" sz="3600" dirty="0">
              <a:solidFill>
                <a:srgbClr val="305178"/>
              </a:solidFill>
              <a:latin typeface="Poppins" panose="020B0600000101010101" charset="0"/>
              <a:cs typeface="Poppins" panose="020B0600000101010101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88AA11-9EE1-4404-8B0A-DAF2E2E61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30268"/>
          <a:stretch/>
        </p:blipFill>
        <p:spPr>
          <a:xfrm>
            <a:off x="389066" y="1615709"/>
            <a:ext cx="3517184" cy="28181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DB2319-FA16-4D29-AFF2-A5B1B713A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360" y="1615709"/>
            <a:ext cx="3970696" cy="2788698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349D943-327A-4700-8359-35B0C48FFE51}"/>
              </a:ext>
            </a:extLst>
          </p:cNvPr>
          <p:cNvSpPr/>
          <p:nvPr/>
        </p:nvSpPr>
        <p:spPr>
          <a:xfrm>
            <a:off x="4178968" y="2544116"/>
            <a:ext cx="256674" cy="103471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085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2046311" y="2143050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</p:spTree>
    <p:extLst>
      <p:ext uri="{BB962C8B-B14F-4D97-AF65-F5344CB8AC3E}">
        <p14:creationId xmlns:p14="http://schemas.microsoft.com/office/powerpoint/2010/main" val="3367768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61364" y="1813053"/>
            <a:ext cx="8525437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 algn="ctr">
              <a:buAutoNum type="arabicPeriod"/>
            </a:pPr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  <a:p>
            <a:pPr marL="514350" indent="-514350" algn="ctr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Process Flow Design</a:t>
            </a:r>
          </a:p>
          <a:p>
            <a:pPr marL="514350" indent="-514350" algn="ctr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Thumbnail</a:t>
            </a:r>
          </a:p>
          <a:p>
            <a:pPr marL="514350" indent="-514350" algn="ctr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Frame resizing idea discussion</a:t>
            </a:r>
          </a:p>
          <a:p>
            <a:pPr marL="514350" indent="-514350" algn="ctr">
              <a:buAutoNum type="arabicPeriod"/>
            </a:pPr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</p:spTree>
    <p:extLst>
      <p:ext uri="{BB962C8B-B14F-4D97-AF65-F5344CB8AC3E}">
        <p14:creationId xmlns:p14="http://schemas.microsoft.com/office/powerpoint/2010/main" val="1626302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313764" y="2154204"/>
            <a:ext cx="8653122" cy="71343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 : </a:t>
            </a:r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</a:rPr>
              <a:t>Process Flow Design</a:t>
            </a:r>
          </a:p>
        </p:txBody>
      </p:sp>
    </p:spTree>
    <p:extLst>
      <p:ext uri="{BB962C8B-B14F-4D97-AF65-F5344CB8AC3E}">
        <p14:creationId xmlns:p14="http://schemas.microsoft.com/office/powerpoint/2010/main" val="2081002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062848" y="1099886"/>
            <a:ext cx="5628870" cy="33847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Project overview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Feedback reviews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5</a:t>
            </a:r>
            <a:r>
              <a:rPr lang="en-US" altLang="ko-KR" sz="3600" b="1" baseline="30000" dirty="0">
                <a:latin typeface="Muli Light" panose="020B0600000101010101" charset="0"/>
                <a:cs typeface="Arial" panose="020B0604020202020204" pitchFamily="34" charset="0"/>
              </a:rPr>
              <a:t>th</a:t>
            </a: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 week’s progress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Additional works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Schedule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Q&amp;A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852469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653122" cy="71343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 : </a:t>
            </a:r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</a:rPr>
              <a:t>Process Flow Design</a:t>
            </a: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AF8DB3A3-9CC3-41FD-BEC7-425E186A9F5B}"/>
              </a:ext>
            </a:extLst>
          </p:cNvPr>
          <p:cNvSpPr/>
          <p:nvPr/>
        </p:nvSpPr>
        <p:spPr>
          <a:xfrm>
            <a:off x="803082" y="1232449"/>
            <a:ext cx="874643" cy="461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URL</a:t>
            </a:r>
            <a:endParaRPr lang="ko-KR" altLang="en-US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CBA9BCA-4525-4459-93FE-B0ACBB836B98}"/>
              </a:ext>
            </a:extLst>
          </p:cNvPr>
          <p:cNvSpPr/>
          <p:nvPr/>
        </p:nvSpPr>
        <p:spPr>
          <a:xfrm>
            <a:off x="3830307" y="1232449"/>
            <a:ext cx="874643" cy="461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13E1CF4-0B78-401F-BF51-9E067FCC8910}"/>
              </a:ext>
            </a:extLst>
          </p:cNvPr>
          <p:cNvSpPr/>
          <p:nvPr/>
        </p:nvSpPr>
        <p:spPr>
          <a:xfrm>
            <a:off x="6857532" y="1232449"/>
            <a:ext cx="1197140" cy="461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Template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171AD3C-08A7-45D2-B067-0A511B68D481}"/>
              </a:ext>
            </a:extLst>
          </p:cNvPr>
          <p:cNvCxnSpPr/>
          <p:nvPr/>
        </p:nvCxnSpPr>
        <p:spPr>
          <a:xfrm>
            <a:off x="2754016" y="1494841"/>
            <a:ext cx="0" cy="30930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CC8759A-B4DB-4A34-A132-59BAC5B42D9F}"/>
              </a:ext>
            </a:extLst>
          </p:cNvPr>
          <p:cNvCxnSpPr/>
          <p:nvPr/>
        </p:nvCxnSpPr>
        <p:spPr>
          <a:xfrm>
            <a:off x="5781241" y="1494841"/>
            <a:ext cx="0" cy="30930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D284959-2523-4E61-8847-97FF174E8F86}"/>
              </a:ext>
            </a:extLst>
          </p:cNvPr>
          <p:cNvGrpSpPr/>
          <p:nvPr/>
        </p:nvGrpSpPr>
        <p:grpSpPr>
          <a:xfrm>
            <a:off x="648152" y="1799317"/>
            <a:ext cx="4385024" cy="458853"/>
            <a:chOff x="648152" y="1799317"/>
            <a:chExt cx="4385024" cy="458853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90B691C-436A-44F2-8750-89BF62944F52}"/>
                </a:ext>
              </a:extLst>
            </p:cNvPr>
            <p:cNvSpPr/>
            <p:nvPr/>
          </p:nvSpPr>
          <p:spPr>
            <a:xfrm>
              <a:off x="3474720" y="1956020"/>
              <a:ext cx="1558456" cy="3021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goHome</a:t>
              </a:r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()</a:t>
              </a:r>
              <a:endPara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D4C306A7-39B6-4678-944D-7F582FB77DD9}"/>
                </a:ext>
              </a:extLst>
            </p:cNvPr>
            <p:cNvCxnSpPr>
              <a:endCxn id="12" idx="2"/>
            </p:cNvCxnSpPr>
            <p:nvPr/>
          </p:nvCxnSpPr>
          <p:spPr>
            <a:xfrm>
              <a:off x="691763" y="2107094"/>
              <a:ext cx="2782957" cy="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D77235-B5DE-4114-A2DA-A6519EC59852}"/>
                </a:ext>
              </a:extLst>
            </p:cNvPr>
            <p:cNvSpPr txBox="1"/>
            <p:nvPr/>
          </p:nvSpPr>
          <p:spPr>
            <a:xfrm>
              <a:off x="648152" y="1799317"/>
              <a:ext cx="234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/</a:t>
              </a:r>
              <a:endParaRPr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3B7EBA2-E4B4-4488-8C0B-1FE8A488A27D}"/>
              </a:ext>
            </a:extLst>
          </p:cNvPr>
          <p:cNvGrpSpPr/>
          <p:nvPr/>
        </p:nvGrpSpPr>
        <p:grpSpPr>
          <a:xfrm>
            <a:off x="648152" y="3047631"/>
            <a:ext cx="8381133" cy="391845"/>
            <a:chOff x="648152" y="3458813"/>
            <a:chExt cx="8381133" cy="391845"/>
          </a:xfrm>
        </p:grpSpPr>
        <p:sp>
          <p:nvSpPr>
            <p:cNvPr id="16" name="모서리가 둥근 직사각형 14">
              <a:extLst>
                <a:ext uri="{FF2B5EF4-FFF2-40B4-BE49-F238E27FC236}">
                  <a16:creationId xmlns:a16="http://schemas.microsoft.com/office/drawing/2014/main" id="{790CA12C-1A98-4DA3-AC7C-C8B4A68D78CC}"/>
                </a:ext>
              </a:extLst>
            </p:cNvPr>
            <p:cNvSpPr/>
            <p:nvPr/>
          </p:nvSpPr>
          <p:spPr>
            <a:xfrm>
              <a:off x="5930627" y="3556460"/>
              <a:ext cx="3098658" cy="29419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/</a:t>
              </a:r>
              <a:r>
                <a:rPr lang="en-US" altLang="ko-K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user_management</a:t>
              </a:r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/social_login.html</a:t>
              </a:r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A6ABB00-471C-44B1-95E3-9E39CF8A9910}"/>
                </a:ext>
              </a:extLst>
            </p:cNvPr>
            <p:cNvSpPr/>
            <p:nvPr/>
          </p:nvSpPr>
          <p:spPr>
            <a:xfrm>
              <a:off x="3283889" y="3546279"/>
              <a:ext cx="1940118" cy="3021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social_login</a:t>
              </a:r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()</a:t>
              </a:r>
              <a:endPara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F8BE59F8-CBD0-4371-B804-B8A3EBCFDA26}"/>
                </a:ext>
              </a:extLst>
            </p:cNvPr>
            <p:cNvCxnSpPr>
              <a:endCxn id="17" idx="2"/>
            </p:cNvCxnSpPr>
            <p:nvPr/>
          </p:nvCxnSpPr>
          <p:spPr>
            <a:xfrm>
              <a:off x="691762" y="3697354"/>
              <a:ext cx="2592127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97D918-CD34-4944-9A88-295EBA7CFC13}"/>
                </a:ext>
              </a:extLst>
            </p:cNvPr>
            <p:cNvSpPr txBox="1"/>
            <p:nvPr/>
          </p:nvSpPr>
          <p:spPr>
            <a:xfrm>
              <a:off x="648152" y="3458813"/>
              <a:ext cx="7425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/social/</a:t>
              </a:r>
              <a:endParaRPr lang="ko-KR" altLang="en-US" dirty="0"/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81062404-F626-488B-A3C5-5C167049DEDD}"/>
                </a:ext>
              </a:extLst>
            </p:cNvPr>
            <p:cNvCxnSpPr>
              <a:stCxn id="17" idx="6"/>
              <a:endCxn id="16" idx="1"/>
            </p:cNvCxnSpPr>
            <p:nvPr/>
          </p:nvCxnSpPr>
          <p:spPr>
            <a:xfrm>
              <a:off x="5224007" y="3697354"/>
              <a:ext cx="706620" cy="620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0EBE933-5F86-473C-B44B-F4417FEEEC0E}"/>
              </a:ext>
            </a:extLst>
          </p:cNvPr>
          <p:cNvGrpSpPr/>
          <p:nvPr/>
        </p:nvGrpSpPr>
        <p:grpSpPr>
          <a:xfrm>
            <a:off x="648152" y="3617349"/>
            <a:ext cx="4766686" cy="389616"/>
            <a:chOff x="648152" y="4141598"/>
            <a:chExt cx="4766686" cy="389616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F8C76CD-4093-4CA4-A87A-472746387CA2}"/>
                </a:ext>
              </a:extLst>
            </p:cNvPr>
            <p:cNvCxnSpPr>
              <a:endCxn id="24" idx="2"/>
            </p:cNvCxnSpPr>
            <p:nvPr/>
          </p:nvCxnSpPr>
          <p:spPr>
            <a:xfrm>
              <a:off x="691762" y="4380139"/>
              <a:ext cx="2401296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244EE9-3815-4A96-A2AE-7A2D1704CA48}"/>
                </a:ext>
              </a:extLst>
            </p:cNvPr>
            <p:cNvSpPr txBox="1"/>
            <p:nvPr/>
          </p:nvSpPr>
          <p:spPr>
            <a:xfrm>
              <a:off x="648152" y="4141598"/>
              <a:ext cx="7312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/</a:t>
              </a:r>
              <a:r>
                <a:rPr lang="en-US" altLang="ko-KR" dirty="0" err="1"/>
                <a:t>oauth</a:t>
              </a:r>
              <a:r>
                <a:rPr lang="en-US" altLang="ko-KR" dirty="0"/>
                <a:t>/</a:t>
              </a:r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BCA8FB4-64EF-4797-B5D6-64BE38FE6D8A}"/>
                </a:ext>
              </a:extLst>
            </p:cNvPr>
            <p:cNvSpPr/>
            <p:nvPr/>
          </p:nvSpPr>
          <p:spPr>
            <a:xfrm>
              <a:off x="3093058" y="4229064"/>
              <a:ext cx="2321780" cy="3021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social_django.urls</a:t>
              </a:r>
              <a:endPara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C6BBB-92F5-4444-BF7E-B03D6E234D02}"/>
              </a:ext>
            </a:extLst>
          </p:cNvPr>
          <p:cNvGrpSpPr/>
          <p:nvPr/>
        </p:nvGrpSpPr>
        <p:grpSpPr>
          <a:xfrm>
            <a:off x="691762" y="3855890"/>
            <a:ext cx="7668912" cy="762663"/>
            <a:chOff x="691762" y="3855890"/>
            <a:chExt cx="7668912" cy="76266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674F1A0-9153-4E9E-841F-D618BC775F12}"/>
                </a:ext>
              </a:extLst>
            </p:cNvPr>
            <p:cNvGrpSpPr/>
            <p:nvPr/>
          </p:nvGrpSpPr>
          <p:grpSpPr>
            <a:xfrm>
              <a:off x="691762" y="3969302"/>
              <a:ext cx="7668912" cy="649251"/>
              <a:chOff x="648152" y="2413528"/>
              <a:chExt cx="7668912" cy="649251"/>
            </a:xfrm>
          </p:grpSpPr>
          <p:sp>
            <p:nvSpPr>
              <p:cNvPr id="29" name="모서리가 둥근 직사각형 77">
                <a:extLst>
                  <a:ext uri="{FF2B5EF4-FFF2-40B4-BE49-F238E27FC236}">
                    <a16:creationId xmlns:a16="http://schemas.microsoft.com/office/drawing/2014/main" id="{8F0F15DA-08E7-4763-95AA-1E3A6D0BA73D}"/>
                  </a:ext>
                </a:extLst>
              </p:cNvPr>
              <p:cNvSpPr/>
              <p:nvPr/>
            </p:nvSpPr>
            <p:spPr>
              <a:xfrm>
                <a:off x="6642847" y="2768581"/>
                <a:ext cx="1674217" cy="294198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/home/index.html</a:t>
                </a:r>
                <a:endParaRPr lang="ko-KR" altLang="en-US" dirty="0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81E5318E-B2BB-40BA-A2D8-A03C68240CBC}"/>
                  </a:ext>
                </a:extLst>
              </p:cNvPr>
              <p:cNvSpPr/>
              <p:nvPr/>
            </p:nvSpPr>
            <p:spPr>
              <a:xfrm>
                <a:off x="3474720" y="2751150"/>
                <a:ext cx="1558456" cy="30215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index()</a:t>
                </a:r>
                <a:endPara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1798D9-94D5-4462-ABEE-21B28592C0E9}"/>
                  </a:ext>
                </a:extLst>
              </p:cNvPr>
              <p:cNvSpPr txBox="1"/>
              <p:nvPr/>
            </p:nvSpPr>
            <p:spPr>
              <a:xfrm>
                <a:off x="648152" y="2629064"/>
                <a:ext cx="7312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/home/</a:t>
                </a:r>
                <a:endParaRPr lang="ko-KR" altLang="en-US" dirty="0"/>
              </a:p>
            </p:txBody>
          </p: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6D7A3775-0D4A-4B82-91BE-BB3A6D24AC60}"/>
                  </a:ext>
                </a:extLst>
              </p:cNvPr>
              <p:cNvCxnSpPr>
                <a:endCxn id="30" idx="2"/>
              </p:cNvCxnSpPr>
              <p:nvPr/>
            </p:nvCxnSpPr>
            <p:spPr>
              <a:xfrm>
                <a:off x="691762" y="2894272"/>
                <a:ext cx="2782958" cy="7953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ADD34519-3F84-440C-8F42-416AE0D6B84F}"/>
                  </a:ext>
                </a:extLst>
              </p:cNvPr>
              <p:cNvCxnSpPr>
                <a:stCxn id="30" idx="6"/>
                <a:endCxn id="29" idx="1"/>
              </p:cNvCxnSpPr>
              <p:nvPr/>
            </p:nvCxnSpPr>
            <p:spPr>
              <a:xfrm>
                <a:off x="5033176" y="2902225"/>
                <a:ext cx="1609671" cy="13455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8489A87-1453-47BE-A79B-51924847143B}"/>
                  </a:ext>
                </a:extLst>
              </p:cNvPr>
              <p:cNvSpPr txBox="1"/>
              <p:nvPr/>
            </p:nvSpPr>
            <p:spPr>
              <a:xfrm>
                <a:off x="3888303" y="2413528"/>
                <a:ext cx="780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redirect</a:t>
                </a:r>
                <a:endParaRPr lang="ko-KR" altLang="en-US" dirty="0"/>
              </a:p>
            </p:txBody>
          </p:sp>
        </p:grpSp>
        <p:cxnSp>
          <p:nvCxnSpPr>
            <p:cNvPr id="27" name="꺾인 연결선 1033">
              <a:extLst>
                <a:ext uri="{FF2B5EF4-FFF2-40B4-BE49-F238E27FC236}">
                  <a16:creationId xmlns:a16="http://schemas.microsoft.com/office/drawing/2014/main" id="{27090AA3-8367-4342-B37C-CEE28CCF835D}"/>
                </a:ext>
              </a:extLst>
            </p:cNvPr>
            <p:cNvCxnSpPr>
              <a:stCxn id="24" idx="6"/>
            </p:cNvCxnSpPr>
            <p:nvPr/>
          </p:nvCxnSpPr>
          <p:spPr>
            <a:xfrm flipH="1">
              <a:off x="735372" y="3855890"/>
              <a:ext cx="4679466" cy="336804"/>
            </a:xfrm>
            <a:prstGeom prst="bentConnector3">
              <a:avLst>
                <a:gd name="adj1" fmla="val -488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F5A159C-587B-489C-AEAE-899945B2A914}"/>
                </a:ext>
              </a:extLst>
            </p:cNvPr>
            <p:cNvCxnSpPr/>
            <p:nvPr/>
          </p:nvCxnSpPr>
          <p:spPr>
            <a:xfrm>
              <a:off x="735372" y="4192694"/>
              <a:ext cx="0" cy="2653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E354402-36F7-420F-82DF-9CA1B433A490}"/>
              </a:ext>
            </a:extLst>
          </p:cNvPr>
          <p:cNvGrpSpPr/>
          <p:nvPr/>
        </p:nvGrpSpPr>
        <p:grpSpPr>
          <a:xfrm>
            <a:off x="691762" y="2107095"/>
            <a:ext cx="7668912" cy="786326"/>
            <a:chOff x="691762" y="3832227"/>
            <a:chExt cx="7668912" cy="786326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C135FAF8-5848-4699-A57C-4C74E1B3BDA5}"/>
                </a:ext>
              </a:extLst>
            </p:cNvPr>
            <p:cNvGrpSpPr/>
            <p:nvPr/>
          </p:nvGrpSpPr>
          <p:grpSpPr>
            <a:xfrm>
              <a:off x="691762" y="3969302"/>
              <a:ext cx="7668912" cy="649251"/>
              <a:chOff x="648152" y="2413528"/>
              <a:chExt cx="7668912" cy="649251"/>
            </a:xfrm>
          </p:grpSpPr>
          <p:sp>
            <p:nvSpPr>
              <p:cNvPr id="39" name="모서리가 둥근 직사각형 96">
                <a:extLst>
                  <a:ext uri="{FF2B5EF4-FFF2-40B4-BE49-F238E27FC236}">
                    <a16:creationId xmlns:a16="http://schemas.microsoft.com/office/drawing/2014/main" id="{D81BE640-BE4A-4480-B0FB-0AF081CAB057}"/>
                  </a:ext>
                </a:extLst>
              </p:cNvPr>
              <p:cNvSpPr/>
              <p:nvPr/>
            </p:nvSpPr>
            <p:spPr>
              <a:xfrm>
                <a:off x="6642847" y="2768581"/>
                <a:ext cx="1674217" cy="294198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/home/index.html</a:t>
                </a:r>
                <a:endParaRPr lang="ko-KR" altLang="en-US" dirty="0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6776FEB-53AF-48BF-A9C9-E80E780112D8}"/>
                  </a:ext>
                </a:extLst>
              </p:cNvPr>
              <p:cNvSpPr/>
              <p:nvPr/>
            </p:nvSpPr>
            <p:spPr>
              <a:xfrm>
                <a:off x="3474720" y="2751150"/>
                <a:ext cx="1558456" cy="30215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index()</a:t>
                </a:r>
                <a:endPara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719F25C-D2FC-4203-85BD-DBBA0652F63E}"/>
                  </a:ext>
                </a:extLst>
              </p:cNvPr>
              <p:cNvSpPr txBox="1"/>
              <p:nvPr/>
            </p:nvSpPr>
            <p:spPr>
              <a:xfrm>
                <a:off x="648152" y="2629064"/>
                <a:ext cx="7312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/home/</a:t>
                </a:r>
                <a:endParaRPr lang="ko-KR" altLang="en-US" dirty="0"/>
              </a:p>
            </p:txBody>
          </p: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C9285A6E-AD87-4573-A8A7-79E1A8DBD56B}"/>
                  </a:ext>
                </a:extLst>
              </p:cNvPr>
              <p:cNvCxnSpPr>
                <a:endCxn id="40" idx="2"/>
              </p:cNvCxnSpPr>
              <p:nvPr/>
            </p:nvCxnSpPr>
            <p:spPr>
              <a:xfrm>
                <a:off x="691762" y="2894272"/>
                <a:ext cx="2782958" cy="7953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5A6F5D2E-CD32-4F52-B11C-B6CDA6D82CD4}"/>
                  </a:ext>
                </a:extLst>
              </p:cNvPr>
              <p:cNvCxnSpPr>
                <a:stCxn id="40" idx="6"/>
                <a:endCxn id="39" idx="1"/>
              </p:cNvCxnSpPr>
              <p:nvPr/>
            </p:nvCxnSpPr>
            <p:spPr>
              <a:xfrm>
                <a:off x="5033176" y="2902225"/>
                <a:ext cx="1609671" cy="13455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A184B34-8F4D-46B0-8855-632040D25B1D}"/>
                  </a:ext>
                </a:extLst>
              </p:cNvPr>
              <p:cNvSpPr txBox="1"/>
              <p:nvPr/>
            </p:nvSpPr>
            <p:spPr>
              <a:xfrm>
                <a:off x="3888303" y="2413528"/>
                <a:ext cx="780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redirect</a:t>
                </a:r>
                <a:endParaRPr lang="ko-KR" altLang="en-US" dirty="0"/>
              </a:p>
            </p:txBody>
          </p:sp>
        </p:grpSp>
        <p:cxnSp>
          <p:nvCxnSpPr>
            <p:cNvPr id="37" name="꺾인 연결선 94">
              <a:extLst>
                <a:ext uri="{FF2B5EF4-FFF2-40B4-BE49-F238E27FC236}">
                  <a16:creationId xmlns:a16="http://schemas.microsoft.com/office/drawing/2014/main" id="{D0E8E1DC-5523-448A-B41C-2C60BFCB7889}"/>
                </a:ext>
              </a:extLst>
            </p:cNvPr>
            <p:cNvCxnSpPr>
              <a:stCxn id="12" idx="6"/>
            </p:cNvCxnSpPr>
            <p:nvPr/>
          </p:nvCxnSpPr>
          <p:spPr>
            <a:xfrm flipH="1">
              <a:off x="735372" y="3832227"/>
              <a:ext cx="4297804" cy="360467"/>
            </a:xfrm>
            <a:prstGeom prst="bentConnector3">
              <a:avLst>
                <a:gd name="adj1" fmla="val -531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DFF6FC2-70BE-456B-ADAA-67FD83846C80}"/>
                </a:ext>
              </a:extLst>
            </p:cNvPr>
            <p:cNvCxnSpPr/>
            <p:nvPr/>
          </p:nvCxnSpPr>
          <p:spPr>
            <a:xfrm>
              <a:off x="735372" y="4192694"/>
              <a:ext cx="0" cy="2653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057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653122" cy="71343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 : </a:t>
            </a:r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</a:rPr>
              <a:t>Process Flow Design</a:t>
            </a: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607CCCB4-5279-47E3-AAD3-22B2358D4302}"/>
              </a:ext>
            </a:extLst>
          </p:cNvPr>
          <p:cNvSpPr/>
          <p:nvPr/>
        </p:nvSpPr>
        <p:spPr>
          <a:xfrm>
            <a:off x="803082" y="1232449"/>
            <a:ext cx="874643" cy="461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URL</a:t>
            </a:r>
            <a:endParaRPr lang="ko-KR" altLang="en-US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4A2447EC-DFD1-42DA-94EF-2ACB861B7493}"/>
              </a:ext>
            </a:extLst>
          </p:cNvPr>
          <p:cNvSpPr/>
          <p:nvPr/>
        </p:nvSpPr>
        <p:spPr>
          <a:xfrm>
            <a:off x="3830307" y="1232449"/>
            <a:ext cx="874643" cy="461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79193CA-5ABF-437B-83B6-3104467A371E}"/>
              </a:ext>
            </a:extLst>
          </p:cNvPr>
          <p:cNvSpPr/>
          <p:nvPr/>
        </p:nvSpPr>
        <p:spPr>
          <a:xfrm>
            <a:off x="6857532" y="1232449"/>
            <a:ext cx="1197140" cy="461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Template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3D9451D-40AD-425E-9068-E0112DCFEC6B}"/>
              </a:ext>
            </a:extLst>
          </p:cNvPr>
          <p:cNvCxnSpPr/>
          <p:nvPr/>
        </p:nvCxnSpPr>
        <p:spPr>
          <a:xfrm>
            <a:off x="2754016" y="1494841"/>
            <a:ext cx="0" cy="30930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9B91E16-C552-4A71-BF49-8435F6618705}"/>
              </a:ext>
            </a:extLst>
          </p:cNvPr>
          <p:cNvCxnSpPr/>
          <p:nvPr/>
        </p:nvCxnSpPr>
        <p:spPr>
          <a:xfrm>
            <a:off x="5781241" y="1494841"/>
            <a:ext cx="0" cy="30930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050B9E-25C8-4D8E-8809-C8D06FA21699}"/>
              </a:ext>
            </a:extLst>
          </p:cNvPr>
          <p:cNvGrpSpPr/>
          <p:nvPr/>
        </p:nvGrpSpPr>
        <p:grpSpPr>
          <a:xfrm>
            <a:off x="648152" y="1978698"/>
            <a:ext cx="8056937" cy="462770"/>
            <a:chOff x="648152" y="1799317"/>
            <a:chExt cx="8056937" cy="46277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8CD4AA2-677F-48EA-9185-B5E72110222F}"/>
                </a:ext>
              </a:extLst>
            </p:cNvPr>
            <p:cNvGrpSpPr/>
            <p:nvPr/>
          </p:nvGrpSpPr>
          <p:grpSpPr>
            <a:xfrm>
              <a:off x="648152" y="1799317"/>
              <a:ext cx="4428634" cy="458853"/>
              <a:chOff x="648152" y="1799317"/>
              <a:chExt cx="4428634" cy="458853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10DDF731-2733-4F24-9B0E-097314BB0A39}"/>
                  </a:ext>
                </a:extLst>
              </p:cNvPr>
              <p:cNvSpPr/>
              <p:nvPr/>
            </p:nvSpPr>
            <p:spPr>
              <a:xfrm>
                <a:off x="3474720" y="1956020"/>
                <a:ext cx="1602066" cy="30215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dashboard()</a:t>
                </a:r>
                <a:endPara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BE157F23-DA4C-4EEE-98F0-83AE7D811DDA}"/>
                  </a:ext>
                </a:extLst>
              </p:cNvPr>
              <p:cNvCxnSpPr>
                <a:endCxn id="15" idx="2"/>
              </p:cNvCxnSpPr>
              <p:nvPr/>
            </p:nvCxnSpPr>
            <p:spPr>
              <a:xfrm>
                <a:off x="691763" y="2107094"/>
                <a:ext cx="2782957" cy="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95754D-CFDC-4A16-B022-74251B823148}"/>
                  </a:ext>
                </a:extLst>
              </p:cNvPr>
              <p:cNvSpPr txBox="1"/>
              <p:nvPr/>
            </p:nvSpPr>
            <p:spPr>
              <a:xfrm>
                <a:off x="648152" y="1799317"/>
                <a:ext cx="18149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/</a:t>
                </a:r>
                <a:r>
                  <a:rPr lang="en-US" altLang="ko-KR" dirty="0" err="1"/>
                  <a:t>mypage</a:t>
                </a:r>
                <a:r>
                  <a:rPr lang="en-US" altLang="ko-KR" dirty="0"/>
                  <a:t>/dashboard/</a:t>
                </a:r>
                <a:endParaRPr lang="ko-KR" altLang="en-US" dirty="0"/>
              </a:p>
            </p:txBody>
          </p:sp>
        </p:grpSp>
        <p:sp>
          <p:nvSpPr>
            <p:cNvPr id="13" name="모서리가 둥근 직사각형 43">
              <a:extLst>
                <a:ext uri="{FF2B5EF4-FFF2-40B4-BE49-F238E27FC236}">
                  <a16:creationId xmlns:a16="http://schemas.microsoft.com/office/drawing/2014/main" id="{8A083F10-C082-45B6-A17A-DF5A7FC9E67F}"/>
                </a:ext>
              </a:extLst>
            </p:cNvPr>
            <p:cNvSpPr/>
            <p:nvPr/>
          </p:nvSpPr>
          <p:spPr>
            <a:xfrm>
              <a:off x="6342043" y="1967889"/>
              <a:ext cx="2363046" cy="29419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/</a:t>
              </a:r>
              <a:r>
                <a:rPr lang="en-US" altLang="ko-K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mypage</a:t>
              </a:r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/dashboard.html</a:t>
              </a:r>
              <a:endParaRPr lang="ko-KR" altLang="en-US" dirty="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1354F3FE-3DD6-464A-81C7-F68F0378FD26}"/>
                </a:ext>
              </a:extLst>
            </p:cNvPr>
            <p:cNvCxnSpPr>
              <a:endCxn id="13" idx="1"/>
            </p:cNvCxnSpPr>
            <p:nvPr/>
          </p:nvCxnSpPr>
          <p:spPr>
            <a:xfrm>
              <a:off x="5076786" y="2101533"/>
              <a:ext cx="1265257" cy="1345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7A19E0-233F-468C-8E42-E3E82C34FFD8}"/>
              </a:ext>
            </a:extLst>
          </p:cNvPr>
          <p:cNvGrpSpPr/>
          <p:nvPr/>
        </p:nvGrpSpPr>
        <p:grpSpPr>
          <a:xfrm>
            <a:off x="402090" y="2684830"/>
            <a:ext cx="8302999" cy="1486637"/>
            <a:chOff x="402090" y="3116747"/>
            <a:chExt cx="8302999" cy="148663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E2EDAEA-A7A4-4321-9173-71E136FFC5CD}"/>
                </a:ext>
              </a:extLst>
            </p:cNvPr>
            <p:cNvGrpSpPr/>
            <p:nvPr/>
          </p:nvGrpSpPr>
          <p:grpSpPr>
            <a:xfrm>
              <a:off x="648152" y="3116747"/>
              <a:ext cx="4766686" cy="389616"/>
              <a:chOff x="648152" y="4141598"/>
              <a:chExt cx="4766686" cy="389616"/>
            </a:xfrm>
          </p:grpSpPr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9367218D-A409-438B-A6B2-7DAFB67E72EA}"/>
                  </a:ext>
                </a:extLst>
              </p:cNvPr>
              <p:cNvCxnSpPr>
                <a:endCxn id="33" idx="2"/>
              </p:cNvCxnSpPr>
              <p:nvPr/>
            </p:nvCxnSpPr>
            <p:spPr>
              <a:xfrm>
                <a:off x="691762" y="4380139"/>
                <a:ext cx="2401296" cy="0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21E36C3-687C-4F3A-B38B-04DEC4FB3505}"/>
                  </a:ext>
                </a:extLst>
              </p:cNvPr>
              <p:cNvSpPr txBox="1"/>
              <p:nvPr/>
            </p:nvSpPr>
            <p:spPr>
              <a:xfrm>
                <a:off x="648152" y="4141598"/>
                <a:ext cx="2193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/</a:t>
                </a:r>
                <a:r>
                  <a:rPr lang="en-US" altLang="ko-KR" dirty="0" err="1"/>
                  <a:t>mypage</a:t>
                </a:r>
                <a:r>
                  <a:rPr lang="en-US" altLang="ko-KR" dirty="0"/>
                  <a:t>/dashboard/opts</a:t>
                </a:r>
                <a:endParaRPr lang="ko-KR" altLang="en-US" dirty="0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AE4933BF-80E4-4159-955D-7D71AF49793C}"/>
                  </a:ext>
                </a:extLst>
              </p:cNvPr>
              <p:cNvSpPr/>
              <p:nvPr/>
            </p:nvSpPr>
            <p:spPr>
              <a:xfrm>
                <a:off x="3093058" y="4229064"/>
                <a:ext cx="2321780" cy="30215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uploadOptions</a:t>
                </a:r>
                <a:r>
                  <a:rPr lang="en-US" altLang="ko-KR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()</a:t>
                </a:r>
                <a:endPara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756C5F6-A3D9-4E5D-BE97-FADB05A75CA3}"/>
                </a:ext>
              </a:extLst>
            </p:cNvPr>
            <p:cNvGrpSpPr/>
            <p:nvPr/>
          </p:nvGrpSpPr>
          <p:grpSpPr>
            <a:xfrm>
              <a:off x="402090" y="3468700"/>
              <a:ext cx="4674696" cy="909344"/>
              <a:chOff x="358480" y="2413528"/>
              <a:chExt cx="4674696" cy="909344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7AF3AB56-1559-48A0-9062-831DB88574C5}"/>
                  </a:ext>
                </a:extLst>
              </p:cNvPr>
              <p:cNvSpPr/>
              <p:nvPr/>
            </p:nvSpPr>
            <p:spPr>
              <a:xfrm>
                <a:off x="3474720" y="2751150"/>
                <a:ext cx="1558456" cy="30215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upload()</a:t>
                </a:r>
                <a:endPara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2BC56C4-2985-4745-B68A-B3D9EBE61A38}"/>
                  </a:ext>
                </a:extLst>
              </p:cNvPr>
              <p:cNvSpPr txBox="1"/>
              <p:nvPr/>
            </p:nvSpPr>
            <p:spPr>
              <a:xfrm>
                <a:off x="358480" y="2629064"/>
                <a:ext cx="23519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/</a:t>
                </a:r>
                <a:r>
                  <a:rPr lang="en-US" altLang="ko-KR" dirty="0" err="1"/>
                  <a:t>mypage</a:t>
                </a:r>
                <a:r>
                  <a:rPr lang="en-US" altLang="ko-KR" dirty="0"/>
                  <a:t>/dashboard/upload</a:t>
                </a:r>
                <a:endParaRPr lang="ko-KR" altLang="en-US" dirty="0"/>
              </a:p>
            </p:txBody>
          </p: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1C85D2C8-1880-4A52-9F37-9E5B78F2C23E}"/>
                  </a:ext>
                </a:extLst>
              </p:cNvPr>
              <p:cNvCxnSpPr>
                <a:endCxn id="26" idx="2"/>
              </p:cNvCxnSpPr>
              <p:nvPr/>
            </p:nvCxnSpPr>
            <p:spPr>
              <a:xfrm flipV="1">
                <a:off x="376962" y="2902225"/>
                <a:ext cx="3097758" cy="13455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AF653A3-123F-48C9-B2DE-D1296D4FA1F8}"/>
                  </a:ext>
                </a:extLst>
              </p:cNvPr>
              <p:cNvSpPr txBox="1"/>
              <p:nvPr/>
            </p:nvSpPr>
            <p:spPr>
              <a:xfrm>
                <a:off x="3888303" y="2413528"/>
                <a:ext cx="780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redirect</a:t>
                </a:r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E5D02C-58D9-47F0-9AD2-F15E96BA87F8}"/>
                  </a:ext>
                </a:extLst>
              </p:cNvPr>
              <p:cNvSpPr txBox="1"/>
              <p:nvPr/>
            </p:nvSpPr>
            <p:spPr>
              <a:xfrm>
                <a:off x="3888303" y="3015095"/>
                <a:ext cx="780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redirect</a:t>
                </a:r>
                <a:endParaRPr lang="ko-KR" altLang="en-US" dirty="0"/>
              </a:p>
            </p:txBody>
          </p:sp>
        </p:grpSp>
        <p:cxnSp>
          <p:nvCxnSpPr>
            <p:cNvPr id="21" name="꺾인 연결선 1033">
              <a:extLst>
                <a:ext uri="{FF2B5EF4-FFF2-40B4-BE49-F238E27FC236}">
                  <a16:creationId xmlns:a16="http://schemas.microsoft.com/office/drawing/2014/main" id="{9A407DF2-3905-4D15-97A1-62A3CF7AC626}"/>
                </a:ext>
              </a:extLst>
            </p:cNvPr>
            <p:cNvCxnSpPr>
              <a:stCxn id="33" idx="6"/>
            </p:cNvCxnSpPr>
            <p:nvPr/>
          </p:nvCxnSpPr>
          <p:spPr>
            <a:xfrm flipH="1">
              <a:off x="402090" y="3355288"/>
              <a:ext cx="5012748" cy="328948"/>
            </a:xfrm>
            <a:prstGeom prst="bentConnector3">
              <a:avLst>
                <a:gd name="adj1" fmla="val -456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A43A64C-7DB5-415B-BEAA-DCF721F405BB}"/>
                </a:ext>
              </a:extLst>
            </p:cNvPr>
            <p:cNvCxnSpPr/>
            <p:nvPr/>
          </p:nvCxnSpPr>
          <p:spPr>
            <a:xfrm>
              <a:off x="746293" y="4338079"/>
              <a:ext cx="0" cy="2653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모서리가 둥근 직사각형 66">
              <a:extLst>
                <a:ext uri="{FF2B5EF4-FFF2-40B4-BE49-F238E27FC236}">
                  <a16:creationId xmlns:a16="http://schemas.microsoft.com/office/drawing/2014/main" id="{F6C24621-8CD9-456C-9B7B-5BE88400F937}"/>
                </a:ext>
              </a:extLst>
            </p:cNvPr>
            <p:cNvSpPr/>
            <p:nvPr/>
          </p:nvSpPr>
          <p:spPr>
            <a:xfrm>
              <a:off x="6342043" y="3817025"/>
              <a:ext cx="2363046" cy="29419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/</a:t>
              </a:r>
              <a:r>
                <a:rPr lang="en-US" altLang="ko-K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mypage</a:t>
              </a:r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/upload.html</a:t>
              </a:r>
              <a:endParaRPr lang="ko-KR" altLang="en-US" dirty="0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6BECDEEA-EBD3-4BEF-AD12-942533601A4F}"/>
                </a:ext>
              </a:extLst>
            </p:cNvPr>
            <p:cNvCxnSpPr>
              <a:endCxn id="23" idx="1"/>
            </p:cNvCxnSpPr>
            <p:nvPr/>
          </p:nvCxnSpPr>
          <p:spPr>
            <a:xfrm>
              <a:off x="5076786" y="3950669"/>
              <a:ext cx="1265257" cy="1345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74">
              <a:extLst>
                <a:ext uri="{FF2B5EF4-FFF2-40B4-BE49-F238E27FC236}">
                  <a16:creationId xmlns:a16="http://schemas.microsoft.com/office/drawing/2014/main" id="{DCD80545-D53B-4082-ABAB-898DC1E74BDC}"/>
                </a:ext>
              </a:extLst>
            </p:cNvPr>
            <p:cNvCxnSpPr>
              <a:stCxn id="26" idx="6"/>
            </p:cNvCxnSpPr>
            <p:nvPr/>
          </p:nvCxnSpPr>
          <p:spPr>
            <a:xfrm flipH="1">
              <a:off x="735372" y="3957397"/>
              <a:ext cx="4341414" cy="380682"/>
            </a:xfrm>
            <a:prstGeom prst="bentConnector3">
              <a:avLst>
                <a:gd name="adj1" fmla="val -1234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334D97C-57E4-4B94-ADD4-F9C73C0A45F6}"/>
              </a:ext>
            </a:extLst>
          </p:cNvPr>
          <p:cNvGrpSpPr/>
          <p:nvPr/>
        </p:nvGrpSpPr>
        <p:grpSpPr>
          <a:xfrm>
            <a:off x="691762" y="3922668"/>
            <a:ext cx="8013327" cy="433715"/>
            <a:chOff x="691762" y="2459706"/>
            <a:chExt cx="8013327" cy="433715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421CC5D0-D7CC-4BB1-87E8-D31944D7CCB2}"/>
                </a:ext>
              </a:extLst>
            </p:cNvPr>
            <p:cNvSpPr/>
            <p:nvPr/>
          </p:nvSpPr>
          <p:spPr>
            <a:xfrm>
              <a:off x="3518330" y="2581792"/>
              <a:ext cx="1558456" cy="3021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history()</a:t>
              </a:r>
              <a:endPara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C19D69D-905D-415C-A312-39D54D945FCB}"/>
                </a:ext>
              </a:extLst>
            </p:cNvPr>
            <p:cNvSpPr txBox="1"/>
            <p:nvPr/>
          </p:nvSpPr>
          <p:spPr>
            <a:xfrm>
              <a:off x="691762" y="2459706"/>
              <a:ext cx="14975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/</a:t>
              </a:r>
              <a:r>
                <a:rPr lang="en-US" altLang="ko-KR" dirty="0" err="1"/>
                <a:t>mypage</a:t>
              </a:r>
              <a:r>
                <a:rPr lang="en-US" altLang="ko-KR" dirty="0"/>
                <a:t>/history/</a:t>
              </a:r>
              <a:endParaRPr lang="ko-KR" altLang="en-US" dirty="0"/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19892BD-C52B-4AD7-884D-388B9B1BC947}"/>
                </a:ext>
              </a:extLst>
            </p:cNvPr>
            <p:cNvCxnSpPr/>
            <p:nvPr/>
          </p:nvCxnSpPr>
          <p:spPr>
            <a:xfrm>
              <a:off x="735372" y="2724914"/>
              <a:ext cx="2782958" cy="7953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3AB9762-B1E2-400B-8C50-13ADDD43CE73}"/>
                </a:ext>
              </a:extLst>
            </p:cNvPr>
            <p:cNvCxnSpPr>
              <a:stCxn id="35" idx="6"/>
              <a:endCxn id="39" idx="1"/>
            </p:cNvCxnSpPr>
            <p:nvPr/>
          </p:nvCxnSpPr>
          <p:spPr>
            <a:xfrm>
              <a:off x="5076786" y="2732867"/>
              <a:ext cx="1265257" cy="1345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모서리가 둥근 직사각형 49">
              <a:extLst>
                <a:ext uri="{FF2B5EF4-FFF2-40B4-BE49-F238E27FC236}">
                  <a16:creationId xmlns:a16="http://schemas.microsoft.com/office/drawing/2014/main" id="{8B7CFDB4-26B9-47AC-A0B4-A98521554157}"/>
                </a:ext>
              </a:extLst>
            </p:cNvPr>
            <p:cNvSpPr/>
            <p:nvPr/>
          </p:nvSpPr>
          <p:spPr>
            <a:xfrm>
              <a:off x="6342043" y="2599223"/>
              <a:ext cx="2363046" cy="29419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/</a:t>
              </a:r>
              <a:r>
                <a:rPr lang="en-US" altLang="ko-K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mypage</a:t>
              </a:r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/history.html</a:t>
              </a:r>
              <a:endParaRPr lang="ko-KR" altLang="en-US" dirty="0"/>
            </a:p>
          </p:txBody>
        </p: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A4F312C-E219-4183-8DA9-B97A838E71E9}"/>
              </a:ext>
            </a:extLst>
          </p:cNvPr>
          <p:cNvCxnSpPr/>
          <p:nvPr/>
        </p:nvCxnSpPr>
        <p:spPr>
          <a:xfrm>
            <a:off x="402090" y="3252319"/>
            <a:ext cx="0" cy="286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951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653122" cy="71343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 : </a:t>
            </a:r>
            <a:r>
              <a:rPr lang="en-US" altLang="ko-KR" sz="3600" dirty="0">
                <a:latin typeface="Muli Light" panose="020B0600000101010101" charset="0"/>
                <a:cs typeface="Arial" panose="020B0604020202020204" pitchFamily="34" charset="0"/>
              </a:rPr>
              <a:t>Process Flow Design</a:t>
            </a:r>
          </a:p>
        </p:txBody>
      </p:sp>
      <p:sp>
        <p:nvSpPr>
          <p:cNvPr id="4" name="모서리가 둥근 직사각형 2">
            <a:extLst>
              <a:ext uri="{FF2B5EF4-FFF2-40B4-BE49-F238E27FC236}">
                <a16:creationId xmlns:a16="http://schemas.microsoft.com/office/drawing/2014/main" id="{77E380A8-1DE5-4E45-9427-387877516470}"/>
              </a:ext>
            </a:extLst>
          </p:cNvPr>
          <p:cNvSpPr/>
          <p:nvPr/>
        </p:nvSpPr>
        <p:spPr>
          <a:xfrm>
            <a:off x="803082" y="1232449"/>
            <a:ext cx="874643" cy="461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URL</a:t>
            </a:r>
            <a:endParaRPr lang="ko-KR" altLang="en-US" dirty="0"/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CD151EFA-EF92-49B5-86C9-0FD1B19433D6}"/>
              </a:ext>
            </a:extLst>
          </p:cNvPr>
          <p:cNvSpPr/>
          <p:nvPr/>
        </p:nvSpPr>
        <p:spPr>
          <a:xfrm>
            <a:off x="3830307" y="1232449"/>
            <a:ext cx="874643" cy="461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7E5B10AB-9A64-4CC1-942B-7CB5441D51A2}"/>
              </a:ext>
            </a:extLst>
          </p:cNvPr>
          <p:cNvSpPr/>
          <p:nvPr/>
        </p:nvSpPr>
        <p:spPr>
          <a:xfrm>
            <a:off x="6857532" y="1232449"/>
            <a:ext cx="1197140" cy="461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Template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2F577D-2E97-43A3-B7D6-E58ABDE5094B}"/>
              </a:ext>
            </a:extLst>
          </p:cNvPr>
          <p:cNvCxnSpPr/>
          <p:nvPr/>
        </p:nvCxnSpPr>
        <p:spPr>
          <a:xfrm>
            <a:off x="2754016" y="1494841"/>
            <a:ext cx="0" cy="30930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A4A019A-7190-4C08-9C98-2CA8DCDA258F}"/>
              </a:ext>
            </a:extLst>
          </p:cNvPr>
          <p:cNvCxnSpPr/>
          <p:nvPr/>
        </p:nvCxnSpPr>
        <p:spPr>
          <a:xfrm>
            <a:off x="5781241" y="1494841"/>
            <a:ext cx="0" cy="30930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CB565EE-30D5-4431-A21C-8A7C690E34AC}"/>
              </a:ext>
            </a:extLst>
          </p:cNvPr>
          <p:cNvGrpSpPr/>
          <p:nvPr/>
        </p:nvGrpSpPr>
        <p:grpSpPr>
          <a:xfrm>
            <a:off x="648152" y="1799317"/>
            <a:ext cx="4385024" cy="458853"/>
            <a:chOff x="648152" y="1799317"/>
            <a:chExt cx="4385024" cy="458853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E45BC52-7A07-4157-B672-5C5DE47CB0FD}"/>
                </a:ext>
              </a:extLst>
            </p:cNvPr>
            <p:cNvSpPr/>
            <p:nvPr/>
          </p:nvSpPr>
          <p:spPr>
            <a:xfrm>
              <a:off x="3474720" y="1956020"/>
              <a:ext cx="1558456" cy="3021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logout()</a:t>
              </a:r>
              <a:endPara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83AB9CD0-077D-415E-9161-2377EBCE7073}"/>
                </a:ext>
              </a:extLst>
            </p:cNvPr>
            <p:cNvCxnSpPr>
              <a:endCxn id="11" idx="2"/>
            </p:cNvCxnSpPr>
            <p:nvPr/>
          </p:nvCxnSpPr>
          <p:spPr>
            <a:xfrm>
              <a:off x="691763" y="2107094"/>
              <a:ext cx="2782957" cy="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F3CF98-B670-4425-B1F1-3F325F852196}"/>
                </a:ext>
              </a:extLst>
            </p:cNvPr>
            <p:cNvSpPr txBox="1"/>
            <p:nvPr/>
          </p:nvSpPr>
          <p:spPr>
            <a:xfrm>
              <a:off x="648152" y="1799317"/>
              <a:ext cx="7713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/logout/</a:t>
              </a:r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523122-BA18-44D1-AC0B-EDC490695771}"/>
              </a:ext>
            </a:extLst>
          </p:cNvPr>
          <p:cNvGrpSpPr/>
          <p:nvPr/>
        </p:nvGrpSpPr>
        <p:grpSpPr>
          <a:xfrm>
            <a:off x="691762" y="2107095"/>
            <a:ext cx="7668912" cy="786326"/>
            <a:chOff x="691762" y="3832227"/>
            <a:chExt cx="7668912" cy="78632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47E7C15-CC75-49A5-85F3-1680D0E86CD0}"/>
                </a:ext>
              </a:extLst>
            </p:cNvPr>
            <p:cNvGrpSpPr/>
            <p:nvPr/>
          </p:nvGrpSpPr>
          <p:grpSpPr>
            <a:xfrm>
              <a:off x="691762" y="3969302"/>
              <a:ext cx="7668912" cy="649251"/>
              <a:chOff x="648152" y="2413528"/>
              <a:chExt cx="7668912" cy="649251"/>
            </a:xfrm>
          </p:grpSpPr>
          <p:sp>
            <p:nvSpPr>
              <p:cNvPr id="18" name="모서리가 둥근 직사각형 96">
                <a:extLst>
                  <a:ext uri="{FF2B5EF4-FFF2-40B4-BE49-F238E27FC236}">
                    <a16:creationId xmlns:a16="http://schemas.microsoft.com/office/drawing/2014/main" id="{2132F71C-0337-4061-9058-433FE548925B}"/>
                  </a:ext>
                </a:extLst>
              </p:cNvPr>
              <p:cNvSpPr/>
              <p:nvPr/>
            </p:nvSpPr>
            <p:spPr>
              <a:xfrm>
                <a:off x="6642847" y="2768581"/>
                <a:ext cx="1674217" cy="294198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/home/index.html</a:t>
                </a:r>
                <a:endParaRPr lang="ko-KR" altLang="en-US" dirty="0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25479F0-ED4F-4900-A767-D3CCEC1AFF30}"/>
                  </a:ext>
                </a:extLst>
              </p:cNvPr>
              <p:cNvSpPr/>
              <p:nvPr/>
            </p:nvSpPr>
            <p:spPr>
              <a:xfrm>
                <a:off x="3474720" y="2751150"/>
                <a:ext cx="1558456" cy="30215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index()</a:t>
                </a:r>
                <a:endPara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111D8FD-9D3C-44B3-BDD8-231D6778BA0C}"/>
                  </a:ext>
                </a:extLst>
              </p:cNvPr>
              <p:cNvSpPr txBox="1"/>
              <p:nvPr/>
            </p:nvSpPr>
            <p:spPr>
              <a:xfrm>
                <a:off x="648152" y="2629064"/>
                <a:ext cx="7312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/home/</a:t>
                </a:r>
                <a:endParaRPr lang="ko-KR" altLang="en-US" dirty="0"/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60F0DB9B-B9F4-4C85-9133-126101778C26}"/>
                  </a:ext>
                </a:extLst>
              </p:cNvPr>
              <p:cNvCxnSpPr>
                <a:endCxn id="19" idx="2"/>
              </p:cNvCxnSpPr>
              <p:nvPr/>
            </p:nvCxnSpPr>
            <p:spPr>
              <a:xfrm>
                <a:off x="691762" y="2894272"/>
                <a:ext cx="2782958" cy="7953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1AB538BC-3B02-430C-9C7B-7A3C22C91BED}"/>
                  </a:ext>
                </a:extLst>
              </p:cNvPr>
              <p:cNvCxnSpPr>
                <a:stCxn id="19" idx="6"/>
                <a:endCxn id="18" idx="1"/>
              </p:cNvCxnSpPr>
              <p:nvPr/>
            </p:nvCxnSpPr>
            <p:spPr>
              <a:xfrm>
                <a:off x="5033176" y="2902225"/>
                <a:ext cx="1609671" cy="13455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B72C89-86C2-4CA8-B98B-F7E88FB70117}"/>
                  </a:ext>
                </a:extLst>
              </p:cNvPr>
              <p:cNvSpPr txBox="1"/>
              <p:nvPr/>
            </p:nvSpPr>
            <p:spPr>
              <a:xfrm>
                <a:off x="3888303" y="2413528"/>
                <a:ext cx="780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redirect</a:t>
                </a:r>
                <a:endParaRPr lang="ko-KR" altLang="en-US" dirty="0"/>
              </a:p>
            </p:txBody>
          </p:sp>
        </p:grpSp>
        <p:cxnSp>
          <p:nvCxnSpPr>
            <p:cNvPr id="16" name="꺾인 연결선 94">
              <a:extLst>
                <a:ext uri="{FF2B5EF4-FFF2-40B4-BE49-F238E27FC236}">
                  <a16:creationId xmlns:a16="http://schemas.microsoft.com/office/drawing/2014/main" id="{5DA37018-94AA-4156-B594-57C9CB7A1FFF}"/>
                </a:ext>
              </a:extLst>
            </p:cNvPr>
            <p:cNvCxnSpPr>
              <a:stCxn id="11" idx="6"/>
            </p:cNvCxnSpPr>
            <p:nvPr/>
          </p:nvCxnSpPr>
          <p:spPr>
            <a:xfrm flipH="1">
              <a:off x="735372" y="3832227"/>
              <a:ext cx="4297804" cy="360467"/>
            </a:xfrm>
            <a:prstGeom prst="bentConnector3">
              <a:avLst>
                <a:gd name="adj1" fmla="val -531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422A80F-9430-42CB-A8B0-CCC3A6C55A4D}"/>
                </a:ext>
              </a:extLst>
            </p:cNvPr>
            <p:cNvCxnSpPr/>
            <p:nvPr/>
          </p:nvCxnSpPr>
          <p:spPr>
            <a:xfrm>
              <a:off x="735372" y="4192694"/>
              <a:ext cx="0" cy="2653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2838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2297938"/>
            <a:ext cx="8867920" cy="54762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 </a:t>
            </a:r>
            <a:r>
              <a:rPr lang="en-US" sz="2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: </a:t>
            </a:r>
            <a:r>
              <a:rPr lang="en-US" sz="2800" dirty="0">
                <a:solidFill>
                  <a:srgbClr val="305178"/>
                </a:solidFill>
                <a:latin typeface="Muli Light" panose="020B0600000101010101" charset="0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Thumbnail</a:t>
            </a:r>
          </a:p>
        </p:txBody>
      </p:sp>
    </p:spTree>
    <p:extLst>
      <p:ext uri="{BB962C8B-B14F-4D97-AF65-F5344CB8AC3E}">
        <p14:creationId xmlns:p14="http://schemas.microsoft.com/office/powerpoint/2010/main" val="1544520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131804"/>
            <a:ext cx="8867920" cy="54762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 </a:t>
            </a:r>
            <a:r>
              <a:rPr lang="en-US" sz="2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: 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Thumbnail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061579-38A7-44AC-8788-BBED30D3A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883" y="1299671"/>
            <a:ext cx="5814233" cy="282993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D29F555-9B9B-4AC7-8331-27C8675956F8}"/>
              </a:ext>
            </a:extLst>
          </p:cNvPr>
          <p:cNvSpPr/>
          <p:nvPr/>
        </p:nvSpPr>
        <p:spPr>
          <a:xfrm>
            <a:off x="3948545" y="2571750"/>
            <a:ext cx="748146" cy="2130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4659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131804"/>
            <a:ext cx="8867920" cy="54762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 </a:t>
            </a:r>
            <a:r>
              <a:rPr lang="en-US" sz="2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: 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Thumbnail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241C28-CC66-407D-9D7A-B83627B82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70" y="627502"/>
            <a:ext cx="6407391" cy="44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35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2297938"/>
            <a:ext cx="8867920" cy="54762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 </a:t>
            </a:r>
            <a:r>
              <a:rPr lang="en-US" sz="2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: 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Frame resizing idea discussion</a:t>
            </a:r>
          </a:p>
        </p:txBody>
      </p:sp>
    </p:spTree>
    <p:extLst>
      <p:ext uri="{BB962C8B-B14F-4D97-AF65-F5344CB8AC3E}">
        <p14:creationId xmlns:p14="http://schemas.microsoft.com/office/powerpoint/2010/main" val="19898921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131804"/>
            <a:ext cx="8867920" cy="54762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 </a:t>
            </a:r>
            <a:r>
              <a:rPr lang="en-US" sz="2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: 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Frame resizing idea discussion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241C28-CC66-407D-9D7A-B83627B82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70" y="627502"/>
            <a:ext cx="6407391" cy="441692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0983AB6-15CF-43D5-BC79-7B1B392048ED}"/>
              </a:ext>
            </a:extLst>
          </p:cNvPr>
          <p:cNvSpPr/>
          <p:nvPr/>
        </p:nvSpPr>
        <p:spPr>
          <a:xfrm>
            <a:off x="5398168" y="3473116"/>
            <a:ext cx="1403685" cy="1147010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074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61364" y="1813053"/>
            <a:ext cx="8525437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1. 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131804"/>
            <a:ext cx="8867920" cy="54762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 </a:t>
            </a:r>
            <a:r>
              <a:rPr lang="en-US" sz="2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: 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Frame resizing idea discussion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244F7B-B0DA-4A14-9DD5-D15ACFF8C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" y="715921"/>
            <a:ext cx="77819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104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131804"/>
            <a:ext cx="8867920" cy="54762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 </a:t>
            </a:r>
            <a:r>
              <a:rPr lang="en-US" sz="2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: 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Frame resizing idea discussion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241C28-CC66-407D-9D7A-B83627B82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80" y="726571"/>
            <a:ext cx="6407391" cy="441692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0983AB6-15CF-43D5-BC79-7B1B392048ED}"/>
              </a:ext>
            </a:extLst>
          </p:cNvPr>
          <p:cNvSpPr/>
          <p:nvPr/>
        </p:nvSpPr>
        <p:spPr>
          <a:xfrm>
            <a:off x="5398168" y="3473116"/>
            <a:ext cx="1403685" cy="1147010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EB766FD-2474-473A-98FE-5B4F04C58D88}"/>
              </a:ext>
            </a:extLst>
          </p:cNvPr>
          <p:cNvSpPr/>
          <p:nvPr/>
        </p:nvSpPr>
        <p:spPr>
          <a:xfrm>
            <a:off x="5261811" y="3368842"/>
            <a:ext cx="264694" cy="25667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EFC09EC-4099-4860-A242-4A14CBC442DD}"/>
              </a:ext>
            </a:extLst>
          </p:cNvPr>
          <p:cNvSpPr/>
          <p:nvPr/>
        </p:nvSpPr>
        <p:spPr>
          <a:xfrm>
            <a:off x="6673516" y="4467726"/>
            <a:ext cx="264694" cy="25667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754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995800" y="2143050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26520495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37237" y="2143050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</p:spTree>
    <p:extLst>
      <p:ext uri="{BB962C8B-B14F-4D97-AF65-F5344CB8AC3E}">
        <p14:creationId xmlns:p14="http://schemas.microsoft.com/office/powerpoint/2010/main" val="4727077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96F5D6-4EAA-4730-B2BB-0858C4B3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778714"/>
              </p:ext>
            </p:extLst>
          </p:nvPr>
        </p:nvGraphicFramePr>
        <p:xfrm>
          <a:off x="676834" y="1104525"/>
          <a:ext cx="7485529" cy="3605146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Plan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en-US" altLang="ko-KR" baseline="30000" dirty="0"/>
                        <a:t>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Idea &amp; Proposal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en-US" altLang="ko-KR" baseline="30000" dirty="0"/>
                        <a:t>nd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Idea &amp; Proposal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en-US" altLang="ko-KR" baseline="30000" dirty="0"/>
                        <a:t>rd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Server construction (Configuration setup : Nginx, domain(bind9), https),</a:t>
                      </a:r>
                    </a:p>
                    <a:p>
                      <a:pPr algn="ctr" latinLnBrk="1"/>
                      <a:r>
                        <a:rPr lang="en-US" altLang="ko-KR" dirty="0"/>
                        <a:t>Test videos (Twitch/Game/</a:t>
                      </a:r>
                      <a:r>
                        <a:rPr lang="en-US" altLang="ko-KR" dirty="0" err="1"/>
                        <a:t>Eng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Login (SNS), Database construction,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Dashboard UI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Video upload &amp; download, Twitch chat API analyze,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Frame resizing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Frame resizing</a:t>
                      </a:r>
                      <a:r>
                        <a:rPr lang="en-US" altLang="ko-KR" dirty="0"/>
                        <a:t>, Designing highlight algorithm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7th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Demo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67860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96F5D6-4EAA-4730-B2BB-0858C4B3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77955"/>
              </p:ext>
            </p:extLst>
          </p:nvPr>
        </p:nvGraphicFramePr>
        <p:xfrm>
          <a:off x="676834" y="1104525"/>
          <a:ext cx="7485529" cy="3759470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en-US" altLang="ko-KR" baseline="30000" dirty="0"/>
                        <a:t>th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development,</a:t>
                      </a:r>
                      <a:r>
                        <a:rPr lang="en-US" altLang="ko-KR" baseline="0" dirty="0"/>
                        <a:t> </a:t>
                      </a:r>
                    </a:p>
                    <a:p>
                      <a:pPr algn="ctr" latinLnBrk="1"/>
                      <a:r>
                        <a:rPr lang="en-US" altLang="ko-KR" baseline="0" dirty="0"/>
                        <a:t>Linking database to system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Highlight video analyze algorithm development,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Linking database to system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Highlight video analyze algorithm development</a:t>
                      </a:r>
                      <a:r>
                        <a:rPr lang="en-US" altLang="ko-KR" baseline="0" dirty="0"/>
                        <a:t> and link to system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Linking database to system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11</a:t>
                      </a:r>
                      <a:r>
                        <a:rPr lang="en-US" altLang="ko-KR" baseline="30000"/>
                        <a:t>st</a:t>
                      </a:r>
                      <a:endParaRPr lang="en-US" altLang="ko-KR" baseline="30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Toss (payment), Test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r>
                        <a:rPr lang="en-US" altLang="ko-KR" baseline="30000"/>
                        <a:t>nd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Notification mail,</a:t>
                      </a:r>
                      <a:r>
                        <a:rPr lang="en-US" altLang="ko-KR" baseline="0" dirty="0"/>
                        <a:t> History</a:t>
                      </a:r>
                      <a:r>
                        <a:rPr lang="en-US" altLang="ko-KR" dirty="0"/>
                        <a:t>, Server test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13</a:t>
                      </a:r>
                      <a:r>
                        <a:rPr lang="en-US" altLang="ko-KR" baseline="30000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Preparing for Final demo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14</a:t>
                      </a:r>
                      <a:r>
                        <a:rPr lang="en-US" altLang="ko-KR" b="1" baseline="30000"/>
                        <a:t>th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Final demo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15</a:t>
                      </a:r>
                      <a:r>
                        <a:rPr lang="en-US" altLang="ko-KR" b="1" baseline="30000"/>
                        <a:t>th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Final report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9979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1397BA-2134-4495-8448-6056B7C73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51" y="247164"/>
            <a:ext cx="4620586" cy="17836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5191876" y="93276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Jisu</a:t>
            </a:r>
            <a:r>
              <a:rPr lang="en-US" altLang="ko-KR" dirty="0"/>
              <a:t>, An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A4B567-5837-4A91-A2E9-AB3F172E7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51" y="2392309"/>
            <a:ext cx="4652670" cy="21989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CF67B5-DBA3-4EE9-AA65-E05C55D67817}"/>
              </a:ext>
            </a:extLst>
          </p:cNvPr>
          <p:cNvSpPr txBox="1"/>
          <p:nvPr/>
        </p:nvSpPr>
        <p:spPr>
          <a:xfrm>
            <a:off x="5166560" y="2238421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Hyunjae</a:t>
            </a:r>
            <a:r>
              <a:rPr lang="en-US" altLang="ko-KR" dirty="0"/>
              <a:t>, Lee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40013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891DB6-AC1B-43FF-8A91-8518500F8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00" y="1253539"/>
            <a:ext cx="4429125" cy="2219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C675E5-DE59-4517-A223-EE1C3A228663}"/>
              </a:ext>
            </a:extLst>
          </p:cNvPr>
          <p:cNvSpPr txBox="1"/>
          <p:nvPr/>
        </p:nvSpPr>
        <p:spPr>
          <a:xfrm>
            <a:off x="5276910" y="21143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Jinwoo</a:t>
            </a:r>
            <a:r>
              <a:rPr lang="en-US" altLang="ko-KR" dirty="0"/>
              <a:t> Jeon,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74047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E72349-0C7F-4F23-B34C-8A9D23F091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FCD0B-17F7-46BA-9239-3D86F8DCAADA}"/>
              </a:ext>
            </a:extLst>
          </p:cNvPr>
          <p:cNvSpPr txBox="1"/>
          <p:nvPr/>
        </p:nvSpPr>
        <p:spPr>
          <a:xfrm>
            <a:off x="3082649" y="2070848"/>
            <a:ext cx="2978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Thank you!</a:t>
            </a:r>
            <a:endParaRPr lang="ko-KR" altLang="en-US" sz="4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9FA52B-8B2A-4613-8883-9CC7EE5C8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672" y="0"/>
            <a:ext cx="67746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727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E72349-0C7F-4F23-B34C-8A9D23F091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FCD0B-17F7-46BA-9239-3D86F8DCAADA}"/>
              </a:ext>
            </a:extLst>
          </p:cNvPr>
          <p:cNvSpPr txBox="1"/>
          <p:nvPr/>
        </p:nvSpPr>
        <p:spPr>
          <a:xfrm>
            <a:off x="3082649" y="2070848"/>
            <a:ext cx="2978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Thank you!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302554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Project overview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64C06D-EB38-4F31-90B8-D0F57A7E9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65" y="791197"/>
            <a:ext cx="6456269" cy="395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52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813701" y="2143050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Feedback reviews</a:t>
            </a:r>
          </a:p>
        </p:txBody>
      </p:sp>
    </p:spTree>
    <p:extLst>
      <p:ext uri="{BB962C8B-B14F-4D97-AF65-F5344CB8AC3E}">
        <p14:creationId xmlns:p14="http://schemas.microsoft.com/office/powerpoint/2010/main" val="4026256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779270" y="143606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What do we have to answer?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Feedback reviews</a:t>
            </a: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703247" y="2518210"/>
            <a:ext cx="7737507" cy="139118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2400" b="1" dirty="0">
                <a:latin typeface="Muli Light" panose="020B0600000101010101" charset="0"/>
                <a:cs typeface="Arial" panose="020B0604020202020204" pitchFamily="34" charset="0"/>
              </a:rPr>
              <a:t>You said, Frame resizing will be tough. Why don’t you begin earlier? </a:t>
            </a:r>
          </a:p>
          <a:p>
            <a:pPr marL="514350" indent="-514350">
              <a:buAutoNum type="arabicPeriod"/>
            </a:pPr>
            <a:r>
              <a:rPr lang="en-US" altLang="ko-KR" sz="2400" dirty="0">
                <a:latin typeface="Muli Light" panose="020B0600000101010101" charset="0"/>
                <a:cs typeface="Arial" panose="020B0604020202020204" pitchFamily="34" charset="0"/>
              </a:rPr>
              <a:t>Are you sure legally that you can get video files from Twitch server?</a:t>
            </a:r>
          </a:p>
        </p:txBody>
      </p:sp>
    </p:spTree>
    <p:extLst>
      <p:ext uri="{BB962C8B-B14F-4D97-AF65-F5344CB8AC3E}">
        <p14:creationId xmlns:p14="http://schemas.microsoft.com/office/powerpoint/2010/main" val="1637422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779270" y="1445819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&lt;5</a:t>
            </a:r>
            <a:r>
              <a:rPr lang="en-US" altLang="ko-KR" sz="2800" baseline="30000" dirty="0">
                <a:latin typeface="Muli Light" panose="020B0600000101010101" charset="0"/>
                <a:cs typeface="Arial" panose="020B0604020202020204" pitchFamily="34" charset="0"/>
              </a:rPr>
              <a:t>th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 week individual plan&gt;</a:t>
            </a:r>
          </a:p>
          <a:p>
            <a:pPr algn="ctr"/>
            <a:r>
              <a:rPr lang="en-US" altLang="ko-KR" sz="2800" dirty="0" err="1">
                <a:latin typeface="Muli Light" panose="020B0600000101010101" charset="0"/>
                <a:cs typeface="Arial" panose="020B0604020202020204" pitchFamily="34" charset="0"/>
              </a:rPr>
              <a:t>Jisu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 : Video upload &amp; download</a:t>
            </a:r>
          </a:p>
          <a:p>
            <a:pPr algn="ctr"/>
            <a:r>
              <a:rPr lang="en-US" altLang="ko-KR" sz="2800" dirty="0" err="1">
                <a:latin typeface="Muli Light" panose="020B0600000101010101" charset="0"/>
                <a:cs typeface="Arial" panose="020B0604020202020204" pitchFamily="34" charset="0"/>
              </a:rPr>
              <a:t>Hyunjae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 : Twitch </a:t>
            </a:r>
            <a:r>
              <a:rPr lang="en-US" altLang="ko-KR" sz="2800" dirty="0" err="1">
                <a:latin typeface="Muli Light" panose="020B0600000101010101" charset="0"/>
                <a:cs typeface="Arial" panose="020B0604020202020204" pitchFamily="34" charset="0"/>
              </a:rPr>
              <a:t>Api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 analyze</a:t>
            </a:r>
          </a:p>
          <a:p>
            <a:pPr algn="ctr"/>
            <a:r>
              <a:rPr lang="en-US" altLang="ko-KR" sz="2800" dirty="0" err="1">
                <a:latin typeface="Muli Light" panose="020B0600000101010101" charset="0"/>
                <a:cs typeface="Arial" panose="020B0604020202020204" pitchFamily="34" charset="0"/>
              </a:rPr>
              <a:t>Jinwoo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 : Twitch </a:t>
            </a:r>
            <a:r>
              <a:rPr lang="en-US" altLang="ko-KR" sz="2800" dirty="0" err="1">
                <a:latin typeface="Muli Light" panose="020B0600000101010101" charset="0"/>
                <a:cs typeface="Arial" panose="020B0604020202020204" pitchFamily="34" charset="0"/>
              </a:rPr>
              <a:t>Api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 analyze 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Feedback reviews</a:t>
            </a:r>
          </a:p>
        </p:txBody>
      </p:sp>
    </p:spTree>
    <p:extLst>
      <p:ext uri="{BB962C8B-B14F-4D97-AF65-F5344CB8AC3E}">
        <p14:creationId xmlns:p14="http://schemas.microsoft.com/office/powerpoint/2010/main" val="1264931493"/>
      </p:ext>
    </p:extLst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2992</TotalTime>
  <Words>1198</Words>
  <Application>Microsoft Office PowerPoint</Application>
  <PresentationFormat>화면 슬라이드 쇼(16:9)</PresentationFormat>
  <Paragraphs>348</Paragraphs>
  <Slides>56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2" baseType="lpstr">
      <vt:lpstr>Calibri Light</vt:lpstr>
      <vt:lpstr>Poppins Light</vt:lpstr>
      <vt:lpstr>Arial</vt:lpstr>
      <vt:lpstr>Muli Light</vt:lpstr>
      <vt:lpstr>Poppins</vt:lpstr>
      <vt:lpstr>Gower template</vt:lpstr>
      <vt:lpstr>Capstone Design Proposal Presentation </vt:lpstr>
      <vt:lpstr>Hello!</vt:lpstr>
      <vt:lpstr>Meet the Team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Design Proposal Presentation</dc:title>
  <dc:creator>HYUNJAE LEE</dc:creator>
  <cp:lastModifiedBy>HYUNJAE LEE</cp:lastModifiedBy>
  <cp:revision>195</cp:revision>
  <dcterms:modified xsi:type="dcterms:W3CDTF">2019-04-07T17:09:23Z</dcterms:modified>
</cp:coreProperties>
</file>